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sldIdLst>
    <p:sldId id="256" r:id="rId2"/>
  </p:sldIdLst>
  <p:sldSz cx="36576000" cy="29260800"/>
  <p:notesSz cx="6858000" cy="9144000"/>
  <p:defaultTextStyle>
    <a:defPPr>
      <a:defRPr lang="en-GB"/>
    </a:defPPr>
    <a:lvl1pPr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WenQuanYi Micro Hei"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WenQuanYi Micro Hei"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WenQuanYi Micro Hei"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WenQuanYi Micro Hei"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WenQuanYi Micro Hei" charset="0"/>
      </a:defRPr>
    </a:lvl5pPr>
    <a:lvl6pPr marL="2286000" algn="l" defTabSz="914400" rtl="0" eaLnBrk="1" latinLnBrk="0" hangingPunct="1">
      <a:defRPr kern="1200">
        <a:solidFill>
          <a:schemeClr val="tx1"/>
        </a:solidFill>
        <a:latin typeface="Arial" panose="020B0604020202020204" pitchFamily="34" charset="0"/>
        <a:ea typeface="+mn-ea"/>
        <a:cs typeface="WenQuanYi Micro Hei" charset="0"/>
      </a:defRPr>
    </a:lvl6pPr>
    <a:lvl7pPr marL="2743200" algn="l" defTabSz="914400" rtl="0" eaLnBrk="1" latinLnBrk="0" hangingPunct="1">
      <a:defRPr kern="1200">
        <a:solidFill>
          <a:schemeClr val="tx1"/>
        </a:solidFill>
        <a:latin typeface="Arial" panose="020B0604020202020204" pitchFamily="34" charset="0"/>
        <a:ea typeface="+mn-ea"/>
        <a:cs typeface="WenQuanYi Micro Hei" charset="0"/>
      </a:defRPr>
    </a:lvl7pPr>
    <a:lvl8pPr marL="3200400" algn="l" defTabSz="914400" rtl="0" eaLnBrk="1" latinLnBrk="0" hangingPunct="1">
      <a:defRPr kern="1200">
        <a:solidFill>
          <a:schemeClr val="tx1"/>
        </a:solidFill>
        <a:latin typeface="Arial" panose="020B0604020202020204" pitchFamily="34" charset="0"/>
        <a:ea typeface="+mn-ea"/>
        <a:cs typeface="WenQuanYi Micro Hei" charset="0"/>
      </a:defRPr>
    </a:lvl8pPr>
    <a:lvl9pPr marL="3657600" algn="l" defTabSz="914400" rtl="0" eaLnBrk="1" latinLnBrk="0" hangingPunct="1">
      <a:defRPr kern="1200">
        <a:solidFill>
          <a:schemeClr val="tx1"/>
        </a:solidFill>
        <a:latin typeface="Arial" panose="020B0604020202020204" pitchFamily="34" charset="0"/>
        <a:ea typeface="+mn-ea"/>
        <a:cs typeface="WenQuanYi Micro Hei"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738C79-9E94-82F4-B9CB-2BDDA8ABEECC}" v="28" dt="2019-07-22T20:52:47.7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p:cViewPr varScale="1">
        <p:scale>
          <a:sx n="85" d="100"/>
          <a:sy n="85" d="100"/>
        </p:scale>
        <p:origin x="-780" y="-84"/>
      </p:cViewPr>
      <p:guideLst>
        <p:guide orient="horz" pos="2160"/>
        <p:guide pos="2880"/>
      </p:guideLst>
    </p:cSldViewPr>
  </p:slideViewPr>
  <p:outlineViewPr>
    <p:cViewPr varScale="1">
      <p:scale>
        <a:sx n="170" d="200"/>
        <a:sy n="170" d="200"/>
      </p:scale>
      <p:origin x="-780" y="-84"/>
    </p:cViewPr>
  </p:outline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C37266F1-FB5D-4738-974D-D6430FD867A5}"/>
              </a:ext>
            </a:extLst>
          </p:cNvPr>
          <p:cNvSpPr>
            <a:spLocks noGrp="1" noRot="1" noChangeAspect="1" noChangeArrowheads="1"/>
          </p:cNvSpPr>
          <p:nvPr>
            <p:ph type="sldImg"/>
          </p:nvPr>
        </p:nvSpPr>
        <p:spPr bwMode="auto">
          <a:xfrm>
            <a:off x="533400" y="763588"/>
            <a:ext cx="6702425"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050" name="Rectangle 2">
            <a:extLst>
              <a:ext uri="{FF2B5EF4-FFF2-40B4-BE49-F238E27FC236}">
                <a16:creationId xmlns:a16="http://schemas.microsoft.com/office/drawing/2014/main" id="{FF2308EA-5F33-475B-8DC5-84E0D6063654}"/>
              </a:ext>
            </a:extLst>
          </p:cNvPr>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a:p>
        </p:txBody>
      </p:sp>
      <p:sp>
        <p:nvSpPr>
          <p:cNvPr id="2051" name="Rectangle 3">
            <a:extLst>
              <a:ext uri="{FF2B5EF4-FFF2-40B4-BE49-F238E27FC236}">
                <a16:creationId xmlns:a16="http://schemas.microsoft.com/office/drawing/2014/main" id="{BF198C06-C2C8-4213-8D1A-85C840C30588}"/>
              </a:ext>
            </a:extLst>
          </p:cNvPr>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2052" name="Rectangle 4">
            <a:extLst>
              <a:ext uri="{FF2B5EF4-FFF2-40B4-BE49-F238E27FC236}">
                <a16:creationId xmlns:a16="http://schemas.microsoft.com/office/drawing/2014/main" id="{C5D0D825-450B-462B-ABAF-B817DA25B6B1}"/>
              </a:ext>
            </a:extLst>
          </p:cNvPr>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2053" name="Rectangle 5">
            <a:extLst>
              <a:ext uri="{FF2B5EF4-FFF2-40B4-BE49-F238E27FC236}">
                <a16:creationId xmlns:a16="http://schemas.microsoft.com/office/drawing/2014/main" id="{F75ED68B-730A-4C27-A75B-1DE5A1E96BDD}"/>
              </a:ext>
            </a:extLst>
          </p:cNvPr>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2054" name="Rectangle 6">
            <a:extLst>
              <a:ext uri="{FF2B5EF4-FFF2-40B4-BE49-F238E27FC236}">
                <a16:creationId xmlns:a16="http://schemas.microsoft.com/office/drawing/2014/main" id="{30ED90A3-A33C-4A02-8551-64F47F4DA3D5}"/>
              </a:ext>
            </a:extLst>
          </p:cNvPr>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cs typeface="DejaVu Sans" charset="0"/>
              </a:defRPr>
            </a:lvl1pPr>
          </a:lstStyle>
          <a:p>
            <a:fld id="{BDBD6A90-9828-4ABE-9194-08460C4E30B1}"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a:extLst>
              <a:ext uri="{FF2B5EF4-FFF2-40B4-BE49-F238E27FC236}">
                <a16:creationId xmlns:a16="http://schemas.microsoft.com/office/drawing/2014/main" id="{FEDD4B96-ED39-49FA-8BFE-FDCB29A86666}"/>
              </a:ext>
            </a:extLst>
          </p:cNvPr>
          <p:cNvSpPr>
            <a:spLocks noGrp="1" noChangeArrowheads="1"/>
          </p:cNvSpPr>
          <p:nvPr>
            <p:ph type="sldNum"/>
          </p:nvPr>
        </p:nvSpPr>
        <p:spPr>
          <a:ln/>
        </p:spPr>
        <p:txBody>
          <a:bodyPr/>
          <a:lstStyle/>
          <a:p>
            <a:fld id="{3CE68C6C-A80F-4DAC-9AA7-FF63D18562EB}" type="slidenum">
              <a:rPr lang="en-US" altLang="en-US"/>
              <a:pPr/>
              <a:t>1</a:t>
            </a:fld>
            <a:endParaRPr lang="en-US" altLang="en-US"/>
          </a:p>
        </p:txBody>
      </p:sp>
      <p:sp>
        <p:nvSpPr>
          <p:cNvPr id="4097" name="Rectangle 1">
            <a:extLst>
              <a:ext uri="{FF2B5EF4-FFF2-40B4-BE49-F238E27FC236}">
                <a16:creationId xmlns:a16="http://schemas.microsoft.com/office/drawing/2014/main" id="{D66E14DF-48AE-425C-AC25-110D0C8D2E55}"/>
              </a:ext>
            </a:extLst>
          </p:cNvPr>
          <p:cNvSpPr txBox="1">
            <a:spLocks noGrp="1" noRot="1" noChangeAspect="1" noChangeArrowheads="1"/>
          </p:cNvSpPr>
          <p:nvPr>
            <p:ph type="sldImg"/>
          </p:nvPr>
        </p:nvSpPr>
        <p:spPr bwMode="auto">
          <a:xfrm>
            <a:off x="1527175" y="763588"/>
            <a:ext cx="4716463"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8" name="Rectangle 2">
            <a:extLst>
              <a:ext uri="{FF2B5EF4-FFF2-40B4-BE49-F238E27FC236}">
                <a16:creationId xmlns:a16="http://schemas.microsoft.com/office/drawing/2014/main" id="{47F4F59E-B5C1-4D02-BD8E-77FB23AC3B36}"/>
              </a:ext>
            </a:extLst>
          </p:cNvPr>
          <p:cNvSpPr txBox="1">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4099" name="Text Box 3">
            <a:extLst>
              <a:ext uri="{FF2B5EF4-FFF2-40B4-BE49-F238E27FC236}">
                <a16:creationId xmlns:a16="http://schemas.microsoft.com/office/drawing/2014/main" id="{C80B67C5-08E7-4BE8-9D43-76A28018555D}"/>
              </a:ext>
            </a:extLst>
          </p:cNvPr>
          <p:cNvSpPr txBox="1">
            <a:spLocks noChangeArrowheads="1"/>
          </p:cNvSpPr>
          <p:nvPr/>
        </p:nvSpPr>
        <p:spPr bwMode="auto">
          <a:xfrm>
            <a:off x="3884613" y="8685213"/>
            <a:ext cx="2971800" cy="458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457200" algn="l"/>
                <a:tab pos="914400" algn="l"/>
                <a:tab pos="1371600" algn="l"/>
                <a:tab pos="1828800" algn="l"/>
                <a:tab pos="2286000" algn="l"/>
                <a:tab pos="27432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 pos="1828800" algn="l"/>
                <a:tab pos="2286000" algn="l"/>
                <a:tab pos="27432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 pos="1828800" algn="l"/>
                <a:tab pos="2286000" algn="l"/>
                <a:tab pos="27432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 pos="1828800" algn="l"/>
                <a:tab pos="2286000" algn="l"/>
                <a:tab pos="27432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 pos="1828800" algn="l"/>
                <a:tab pos="2286000" algn="l"/>
                <a:tab pos="27432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rgbClr val="000000"/>
                </a:solidFill>
                <a:latin typeface="Arial" panose="020B0604020202020204" pitchFamily="34" charset="0"/>
                <a:cs typeface="WenQuanYi Micro Hei" charset="0"/>
              </a:defRPr>
            </a:lvl9pPr>
          </a:lstStyle>
          <a:p>
            <a:pPr algn="r">
              <a:lnSpc>
                <a:spcPct val="100000"/>
              </a:lnSpc>
            </a:pPr>
            <a:fld id="{0BE05FB7-416E-4912-B3C7-3CC7B299FBAC}" type="slidenum">
              <a:rPr lang="en-US" altLang="en-US" sz="1200">
                <a:latin typeface="Times New Roman" panose="02020603050405020304" pitchFamily="18" charset="0"/>
                <a:cs typeface="DejaVu Sans" charset="0"/>
              </a:rPr>
              <a:pPr algn="r">
                <a:lnSpc>
                  <a:spcPct val="100000"/>
                </a:lnSpc>
              </a:pPr>
              <a:t>1</a:t>
            </a:fld>
            <a:endParaRPr lang="en-US" altLang="en-US" sz="1200">
              <a:latin typeface="Times New Roman" panose="02020603050405020304" pitchFamily="18" charset="0"/>
              <a:cs typeface="DejaVu Sans"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1E4FD-4B6A-4167-BCC3-ED0007DADFCC}"/>
              </a:ext>
            </a:extLst>
          </p:cNvPr>
          <p:cNvSpPr>
            <a:spLocks noGrp="1"/>
          </p:cNvSpPr>
          <p:nvPr>
            <p:ph type="ctrTitle"/>
          </p:nvPr>
        </p:nvSpPr>
        <p:spPr>
          <a:xfrm>
            <a:off x="4572000" y="4789488"/>
            <a:ext cx="27432000" cy="10186987"/>
          </a:xfrm>
        </p:spPr>
        <p:txBody>
          <a:bodyPr/>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EDEA8F-9F2E-4160-83DB-78E694FCBE40}"/>
              </a:ext>
            </a:extLst>
          </p:cNvPr>
          <p:cNvSpPr>
            <a:spLocks noGrp="1"/>
          </p:cNvSpPr>
          <p:nvPr>
            <p:ph type="subTitle" idx="1"/>
          </p:nvPr>
        </p:nvSpPr>
        <p:spPr>
          <a:xfrm>
            <a:off x="4572000" y="15368588"/>
            <a:ext cx="27432000" cy="706437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37A2A2-58C1-4686-A1E0-9C9F775479F5}"/>
              </a:ext>
            </a:extLst>
          </p:cNvPr>
          <p:cNvSpPr>
            <a:spLocks noGrp="1"/>
          </p:cNvSpPr>
          <p:nvPr>
            <p:ph type="dt" idx="10"/>
          </p:nvPr>
        </p:nvSpPr>
        <p:spPr/>
        <p:txBody>
          <a:bodyPr/>
          <a:lstStyle>
            <a:lvl1pPr>
              <a:defRPr/>
            </a:lvl1pPr>
          </a:lstStyle>
          <a:p>
            <a:r>
              <a:rPr lang="en-US" altLang="en-US"/>
              <a:t>7/22/19</a:t>
            </a:r>
          </a:p>
        </p:txBody>
      </p:sp>
      <p:sp>
        <p:nvSpPr>
          <p:cNvPr id="5" name="Slide Number Placeholder 4">
            <a:extLst>
              <a:ext uri="{FF2B5EF4-FFF2-40B4-BE49-F238E27FC236}">
                <a16:creationId xmlns:a16="http://schemas.microsoft.com/office/drawing/2014/main" id="{83916708-6683-4F09-9E12-674AE7803E1B}"/>
              </a:ext>
            </a:extLst>
          </p:cNvPr>
          <p:cNvSpPr>
            <a:spLocks noGrp="1"/>
          </p:cNvSpPr>
          <p:nvPr>
            <p:ph type="sldNum" idx="11"/>
          </p:nvPr>
        </p:nvSpPr>
        <p:spPr/>
        <p:txBody>
          <a:bodyPr/>
          <a:lstStyle>
            <a:lvl1pPr>
              <a:defRPr/>
            </a:lvl1pPr>
          </a:lstStyle>
          <a:p>
            <a:fld id="{ED1ADA52-D7C3-4E05-BD06-CECD222333FA}" type="slidenum">
              <a:rPr lang="en-US" altLang="en-US"/>
              <a:pPr/>
              <a:t>‹#›</a:t>
            </a:fld>
            <a:endParaRPr lang="en-US" altLang="en-US"/>
          </a:p>
        </p:txBody>
      </p:sp>
    </p:spTree>
    <p:extLst>
      <p:ext uri="{BB962C8B-B14F-4D97-AF65-F5344CB8AC3E}">
        <p14:creationId xmlns:p14="http://schemas.microsoft.com/office/powerpoint/2010/main" val="449064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03EDF-C772-4522-AE5B-399920FC8B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786D6B-FF7F-4F58-8A49-231629D86F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E5C3C8-DEE4-457F-98A3-CE197F351DBB}"/>
              </a:ext>
            </a:extLst>
          </p:cNvPr>
          <p:cNvSpPr>
            <a:spLocks noGrp="1"/>
          </p:cNvSpPr>
          <p:nvPr>
            <p:ph type="dt" idx="10"/>
          </p:nvPr>
        </p:nvSpPr>
        <p:spPr/>
        <p:txBody>
          <a:bodyPr/>
          <a:lstStyle>
            <a:lvl1pPr>
              <a:defRPr/>
            </a:lvl1pPr>
          </a:lstStyle>
          <a:p>
            <a:r>
              <a:rPr lang="en-US" altLang="en-US"/>
              <a:t>7/22/19</a:t>
            </a:r>
          </a:p>
        </p:txBody>
      </p:sp>
      <p:sp>
        <p:nvSpPr>
          <p:cNvPr id="5" name="Slide Number Placeholder 4">
            <a:extLst>
              <a:ext uri="{FF2B5EF4-FFF2-40B4-BE49-F238E27FC236}">
                <a16:creationId xmlns:a16="http://schemas.microsoft.com/office/drawing/2014/main" id="{B5CDF5DC-62D3-48D6-AEEE-C9562EBF23A9}"/>
              </a:ext>
            </a:extLst>
          </p:cNvPr>
          <p:cNvSpPr>
            <a:spLocks noGrp="1"/>
          </p:cNvSpPr>
          <p:nvPr>
            <p:ph type="sldNum" idx="11"/>
          </p:nvPr>
        </p:nvSpPr>
        <p:spPr/>
        <p:txBody>
          <a:bodyPr/>
          <a:lstStyle>
            <a:lvl1pPr>
              <a:defRPr/>
            </a:lvl1pPr>
          </a:lstStyle>
          <a:p>
            <a:fld id="{D8EAB96B-3382-49F8-9701-8F6C8ABDDA21}" type="slidenum">
              <a:rPr lang="en-US" altLang="en-US"/>
              <a:pPr/>
              <a:t>‹#›</a:t>
            </a:fld>
            <a:endParaRPr lang="en-US" altLang="en-US"/>
          </a:p>
        </p:txBody>
      </p:sp>
    </p:spTree>
    <p:extLst>
      <p:ext uri="{BB962C8B-B14F-4D97-AF65-F5344CB8AC3E}">
        <p14:creationId xmlns:p14="http://schemas.microsoft.com/office/powerpoint/2010/main" val="1157202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6A263F-167B-41D0-BEB4-7B7BFACF8C8B}"/>
              </a:ext>
            </a:extLst>
          </p:cNvPr>
          <p:cNvSpPr>
            <a:spLocks noGrp="1"/>
          </p:cNvSpPr>
          <p:nvPr>
            <p:ph type="title" orient="vert"/>
          </p:nvPr>
        </p:nvSpPr>
        <p:spPr>
          <a:xfrm>
            <a:off x="26517600" y="4789488"/>
            <a:ext cx="8228013" cy="190261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373450-6CB8-4300-A2CC-F9AB0E4B2991}"/>
              </a:ext>
            </a:extLst>
          </p:cNvPr>
          <p:cNvSpPr>
            <a:spLocks noGrp="1"/>
          </p:cNvSpPr>
          <p:nvPr>
            <p:ph type="body" orient="vert" idx="1"/>
          </p:nvPr>
        </p:nvSpPr>
        <p:spPr>
          <a:xfrm>
            <a:off x="1828800" y="4789488"/>
            <a:ext cx="24536400" cy="190261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B1F30E-C875-42ED-B16B-BA856FEB0803}"/>
              </a:ext>
            </a:extLst>
          </p:cNvPr>
          <p:cNvSpPr>
            <a:spLocks noGrp="1"/>
          </p:cNvSpPr>
          <p:nvPr>
            <p:ph type="dt" idx="10"/>
          </p:nvPr>
        </p:nvSpPr>
        <p:spPr/>
        <p:txBody>
          <a:bodyPr/>
          <a:lstStyle>
            <a:lvl1pPr>
              <a:defRPr/>
            </a:lvl1pPr>
          </a:lstStyle>
          <a:p>
            <a:r>
              <a:rPr lang="en-US" altLang="en-US"/>
              <a:t>7/22/19</a:t>
            </a:r>
          </a:p>
        </p:txBody>
      </p:sp>
      <p:sp>
        <p:nvSpPr>
          <p:cNvPr id="5" name="Slide Number Placeholder 4">
            <a:extLst>
              <a:ext uri="{FF2B5EF4-FFF2-40B4-BE49-F238E27FC236}">
                <a16:creationId xmlns:a16="http://schemas.microsoft.com/office/drawing/2014/main" id="{C419584E-1398-4A9B-A4D6-B8D5507A906C}"/>
              </a:ext>
            </a:extLst>
          </p:cNvPr>
          <p:cNvSpPr>
            <a:spLocks noGrp="1"/>
          </p:cNvSpPr>
          <p:nvPr>
            <p:ph type="sldNum" idx="11"/>
          </p:nvPr>
        </p:nvSpPr>
        <p:spPr/>
        <p:txBody>
          <a:bodyPr/>
          <a:lstStyle>
            <a:lvl1pPr>
              <a:defRPr/>
            </a:lvl1pPr>
          </a:lstStyle>
          <a:p>
            <a:fld id="{C3B1A4C5-8D40-4CE3-B01D-E0B83636C750}" type="slidenum">
              <a:rPr lang="en-US" altLang="en-US"/>
              <a:pPr/>
              <a:t>‹#›</a:t>
            </a:fld>
            <a:endParaRPr lang="en-US" altLang="en-US"/>
          </a:p>
        </p:txBody>
      </p:sp>
    </p:spTree>
    <p:extLst>
      <p:ext uri="{BB962C8B-B14F-4D97-AF65-F5344CB8AC3E}">
        <p14:creationId xmlns:p14="http://schemas.microsoft.com/office/powerpoint/2010/main" val="3824278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FCC77-4B26-49D8-B5E0-6362EC3A471E}"/>
              </a:ext>
            </a:extLst>
          </p:cNvPr>
          <p:cNvSpPr>
            <a:spLocks noGrp="1"/>
          </p:cNvSpPr>
          <p:nvPr>
            <p:ph type="title"/>
          </p:nvPr>
        </p:nvSpPr>
        <p:spPr>
          <a:xfrm>
            <a:off x="2743200" y="4789488"/>
            <a:ext cx="31088013" cy="10185400"/>
          </a:xfrm>
        </p:spPr>
        <p:txBody>
          <a:bodyPr/>
          <a:lstStyle/>
          <a:p>
            <a:r>
              <a:rPr lang="en-US"/>
              <a:t>Click to edit Master title style</a:t>
            </a:r>
          </a:p>
        </p:txBody>
      </p:sp>
      <p:sp>
        <p:nvSpPr>
          <p:cNvPr id="3" name="Date Placeholder 2">
            <a:extLst>
              <a:ext uri="{FF2B5EF4-FFF2-40B4-BE49-F238E27FC236}">
                <a16:creationId xmlns:a16="http://schemas.microsoft.com/office/drawing/2014/main" id="{817BC5AF-905B-4766-B49D-3C65142DD63F}"/>
              </a:ext>
            </a:extLst>
          </p:cNvPr>
          <p:cNvSpPr>
            <a:spLocks noGrp="1"/>
          </p:cNvSpPr>
          <p:nvPr>
            <p:ph type="dt" idx="10"/>
          </p:nvPr>
        </p:nvSpPr>
        <p:spPr>
          <a:xfrm>
            <a:off x="2514600" y="27120850"/>
            <a:ext cx="8228013" cy="1555750"/>
          </a:xfrm>
        </p:spPr>
        <p:txBody>
          <a:bodyPr/>
          <a:lstStyle>
            <a:lvl1pPr>
              <a:defRPr/>
            </a:lvl1pPr>
          </a:lstStyle>
          <a:p>
            <a:r>
              <a:rPr lang="en-US" altLang="en-US"/>
              <a:t>7/22/19</a:t>
            </a:r>
          </a:p>
        </p:txBody>
      </p:sp>
      <p:sp>
        <p:nvSpPr>
          <p:cNvPr id="4" name="Slide Number Placeholder 3">
            <a:extLst>
              <a:ext uri="{FF2B5EF4-FFF2-40B4-BE49-F238E27FC236}">
                <a16:creationId xmlns:a16="http://schemas.microsoft.com/office/drawing/2014/main" id="{395FE5CA-2B9D-4B9D-87E1-24DDB9EE1369}"/>
              </a:ext>
            </a:extLst>
          </p:cNvPr>
          <p:cNvSpPr>
            <a:spLocks noGrp="1"/>
          </p:cNvSpPr>
          <p:nvPr>
            <p:ph type="sldNum" idx="11"/>
          </p:nvPr>
        </p:nvSpPr>
        <p:spPr>
          <a:xfrm>
            <a:off x="25831800" y="27120850"/>
            <a:ext cx="8228013" cy="1555750"/>
          </a:xfrm>
        </p:spPr>
        <p:txBody>
          <a:bodyPr/>
          <a:lstStyle>
            <a:lvl1pPr>
              <a:defRPr/>
            </a:lvl1pPr>
          </a:lstStyle>
          <a:p>
            <a:fld id="{CDFEAFAC-D869-4F94-A164-8B3946B75304}" type="slidenum">
              <a:rPr lang="en-US" altLang="en-US"/>
              <a:pPr/>
              <a:t>‹#›</a:t>
            </a:fld>
            <a:endParaRPr lang="en-US" altLang="en-US"/>
          </a:p>
        </p:txBody>
      </p:sp>
    </p:spTree>
    <p:extLst>
      <p:ext uri="{BB962C8B-B14F-4D97-AF65-F5344CB8AC3E}">
        <p14:creationId xmlns:p14="http://schemas.microsoft.com/office/powerpoint/2010/main" val="310958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2E0AF-82A3-4F06-9E11-F252ACAA9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FFC93B-8131-4C6C-AE03-679F8869FD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8FC01E-F5FB-4EDA-85CD-381882C28F65}"/>
              </a:ext>
            </a:extLst>
          </p:cNvPr>
          <p:cNvSpPr>
            <a:spLocks noGrp="1"/>
          </p:cNvSpPr>
          <p:nvPr>
            <p:ph type="dt" idx="10"/>
          </p:nvPr>
        </p:nvSpPr>
        <p:spPr/>
        <p:txBody>
          <a:bodyPr/>
          <a:lstStyle>
            <a:lvl1pPr>
              <a:defRPr/>
            </a:lvl1pPr>
          </a:lstStyle>
          <a:p>
            <a:r>
              <a:rPr lang="en-US" altLang="en-US"/>
              <a:t>7/22/19</a:t>
            </a:r>
          </a:p>
        </p:txBody>
      </p:sp>
      <p:sp>
        <p:nvSpPr>
          <p:cNvPr id="5" name="Slide Number Placeholder 4">
            <a:extLst>
              <a:ext uri="{FF2B5EF4-FFF2-40B4-BE49-F238E27FC236}">
                <a16:creationId xmlns:a16="http://schemas.microsoft.com/office/drawing/2014/main" id="{70ED3731-9F5D-45D9-84B9-BA25333181C0}"/>
              </a:ext>
            </a:extLst>
          </p:cNvPr>
          <p:cNvSpPr>
            <a:spLocks noGrp="1"/>
          </p:cNvSpPr>
          <p:nvPr>
            <p:ph type="sldNum" idx="11"/>
          </p:nvPr>
        </p:nvSpPr>
        <p:spPr/>
        <p:txBody>
          <a:bodyPr/>
          <a:lstStyle>
            <a:lvl1pPr>
              <a:defRPr/>
            </a:lvl1pPr>
          </a:lstStyle>
          <a:p>
            <a:fld id="{950920AB-554D-4762-9011-913FD5F55514}" type="slidenum">
              <a:rPr lang="en-US" altLang="en-US"/>
              <a:pPr/>
              <a:t>‹#›</a:t>
            </a:fld>
            <a:endParaRPr lang="en-US" altLang="en-US"/>
          </a:p>
        </p:txBody>
      </p:sp>
    </p:spTree>
    <p:extLst>
      <p:ext uri="{BB962C8B-B14F-4D97-AF65-F5344CB8AC3E}">
        <p14:creationId xmlns:p14="http://schemas.microsoft.com/office/powerpoint/2010/main" val="4034518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A69F-3337-44D5-9DD3-5E32133F6597}"/>
              </a:ext>
            </a:extLst>
          </p:cNvPr>
          <p:cNvSpPr>
            <a:spLocks noGrp="1"/>
          </p:cNvSpPr>
          <p:nvPr>
            <p:ph type="title"/>
          </p:nvPr>
        </p:nvSpPr>
        <p:spPr>
          <a:xfrm>
            <a:off x="2495550" y="7294563"/>
            <a:ext cx="31546800" cy="12171362"/>
          </a:xfrm>
        </p:spPr>
        <p:txBody>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8F211E-6444-47D0-9ECA-1010896805D1}"/>
              </a:ext>
            </a:extLst>
          </p:cNvPr>
          <p:cNvSpPr>
            <a:spLocks noGrp="1"/>
          </p:cNvSpPr>
          <p:nvPr>
            <p:ph type="body" idx="1"/>
          </p:nvPr>
        </p:nvSpPr>
        <p:spPr>
          <a:xfrm>
            <a:off x="2495550" y="19581813"/>
            <a:ext cx="31546800" cy="64008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0B654586-79AA-44B1-92D7-91A28D9624E9}"/>
              </a:ext>
            </a:extLst>
          </p:cNvPr>
          <p:cNvSpPr>
            <a:spLocks noGrp="1"/>
          </p:cNvSpPr>
          <p:nvPr>
            <p:ph type="dt" idx="10"/>
          </p:nvPr>
        </p:nvSpPr>
        <p:spPr/>
        <p:txBody>
          <a:bodyPr/>
          <a:lstStyle>
            <a:lvl1pPr>
              <a:defRPr/>
            </a:lvl1pPr>
          </a:lstStyle>
          <a:p>
            <a:r>
              <a:rPr lang="en-US" altLang="en-US"/>
              <a:t>7/22/19</a:t>
            </a:r>
          </a:p>
        </p:txBody>
      </p:sp>
      <p:sp>
        <p:nvSpPr>
          <p:cNvPr id="5" name="Slide Number Placeholder 4">
            <a:extLst>
              <a:ext uri="{FF2B5EF4-FFF2-40B4-BE49-F238E27FC236}">
                <a16:creationId xmlns:a16="http://schemas.microsoft.com/office/drawing/2014/main" id="{C4AE37C6-A8A2-48B3-9323-3A935D53D3C7}"/>
              </a:ext>
            </a:extLst>
          </p:cNvPr>
          <p:cNvSpPr>
            <a:spLocks noGrp="1"/>
          </p:cNvSpPr>
          <p:nvPr>
            <p:ph type="sldNum" idx="11"/>
          </p:nvPr>
        </p:nvSpPr>
        <p:spPr/>
        <p:txBody>
          <a:bodyPr/>
          <a:lstStyle>
            <a:lvl1pPr>
              <a:defRPr/>
            </a:lvl1pPr>
          </a:lstStyle>
          <a:p>
            <a:fld id="{8D7E766A-C8A2-4C8D-989D-FADD4991C787}" type="slidenum">
              <a:rPr lang="en-US" altLang="en-US"/>
              <a:pPr/>
              <a:t>‹#›</a:t>
            </a:fld>
            <a:endParaRPr lang="en-US" altLang="en-US"/>
          </a:p>
        </p:txBody>
      </p:sp>
    </p:spTree>
    <p:extLst>
      <p:ext uri="{BB962C8B-B14F-4D97-AF65-F5344CB8AC3E}">
        <p14:creationId xmlns:p14="http://schemas.microsoft.com/office/powerpoint/2010/main" val="1729357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4FAA1-162B-45D2-A742-F68F937BBA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6B38FF-2802-4117-BF1F-6D1BB529F065}"/>
              </a:ext>
            </a:extLst>
          </p:cNvPr>
          <p:cNvSpPr>
            <a:spLocks noGrp="1"/>
          </p:cNvSpPr>
          <p:nvPr>
            <p:ph sz="half" idx="1"/>
          </p:nvPr>
        </p:nvSpPr>
        <p:spPr>
          <a:xfrm>
            <a:off x="1828800" y="6846888"/>
            <a:ext cx="16381413" cy="16968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C7408B-30C7-47D9-B343-0AE77492CF1E}"/>
              </a:ext>
            </a:extLst>
          </p:cNvPr>
          <p:cNvSpPr>
            <a:spLocks noGrp="1"/>
          </p:cNvSpPr>
          <p:nvPr>
            <p:ph sz="half" idx="2"/>
          </p:nvPr>
        </p:nvSpPr>
        <p:spPr>
          <a:xfrm>
            <a:off x="18362613" y="6846888"/>
            <a:ext cx="16383000" cy="16968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E68FE4-35AD-438C-9FC2-B81D8CC65D37}"/>
              </a:ext>
            </a:extLst>
          </p:cNvPr>
          <p:cNvSpPr>
            <a:spLocks noGrp="1"/>
          </p:cNvSpPr>
          <p:nvPr>
            <p:ph type="dt" idx="10"/>
          </p:nvPr>
        </p:nvSpPr>
        <p:spPr/>
        <p:txBody>
          <a:bodyPr/>
          <a:lstStyle>
            <a:lvl1pPr>
              <a:defRPr/>
            </a:lvl1pPr>
          </a:lstStyle>
          <a:p>
            <a:r>
              <a:rPr lang="en-US" altLang="en-US"/>
              <a:t>7/22/19</a:t>
            </a:r>
          </a:p>
        </p:txBody>
      </p:sp>
      <p:sp>
        <p:nvSpPr>
          <p:cNvPr id="6" name="Slide Number Placeholder 5">
            <a:extLst>
              <a:ext uri="{FF2B5EF4-FFF2-40B4-BE49-F238E27FC236}">
                <a16:creationId xmlns:a16="http://schemas.microsoft.com/office/drawing/2014/main" id="{87151D29-EC08-4C17-86C5-66A190428B51}"/>
              </a:ext>
            </a:extLst>
          </p:cNvPr>
          <p:cNvSpPr>
            <a:spLocks noGrp="1"/>
          </p:cNvSpPr>
          <p:nvPr>
            <p:ph type="sldNum" idx="11"/>
          </p:nvPr>
        </p:nvSpPr>
        <p:spPr/>
        <p:txBody>
          <a:bodyPr/>
          <a:lstStyle>
            <a:lvl1pPr>
              <a:defRPr/>
            </a:lvl1pPr>
          </a:lstStyle>
          <a:p>
            <a:fld id="{E6E3DCB4-9D15-4B72-BDE7-1B4105189B90}" type="slidenum">
              <a:rPr lang="en-US" altLang="en-US"/>
              <a:pPr/>
              <a:t>‹#›</a:t>
            </a:fld>
            <a:endParaRPr lang="en-US" altLang="en-US"/>
          </a:p>
        </p:txBody>
      </p:sp>
    </p:spTree>
    <p:extLst>
      <p:ext uri="{BB962C8B-B14F-4D97-AF65-F5344CB8AC3E}">
        <p14:creationId xmlns:p14="http://schemas.microsoft.com/office/powerpoint/2010/main" val="2336258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77EB1-491E-4A2C-8846-C52D125D6536}"/>
              </a:ext>
            </a:extLst>
          </p:cNvPr>
          <p:cNvSpPr>
            <a:spLocks noGrp="1"/>
          </p:cNvSpPr>
          <p:nvPr>
            <p:ph type="title"/>
          </p:nvPr>
        </p:nvSpPr>
        <p:spPr>
          <a:xfrm>
            <a:off x="2519363" y="1557338"/>
            <a:ext cx="31546800" cy="56562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B77B22-3547-4A7B-BB60-BF13006620C6}"/>
              </a:ext>
            </a:extLst>
          </p:cNvPr>
          <p:cNvSpPr>
            <a:spLocks noGrp="1"/>
          </p:cNvSpPr>
          <p:nvPr>
            <p:ph type="body" idx="1"/>
          </p:nvPr>
        </p:nvSpPr>
        <p:spPr>
          <a:xfrm>
            <a:off x="2519363" y="7172325"/>
            <a:ext cx="15473362" cy="35163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F08B6B-BAB9-46E5-8D10-3B570199D0FF}"/>
              </a:ext>
            </a:extLst>
          </p:cNvPr>
          <p:cNvSpPr>
            <a:spLocks noGrp="1"/>
          </p:cNvSpPr>
          <p:nvPr>
            <p:ph sz="half" idx="2"/>
          </p:nvPr>
        </p:nvSpPr>
        <p:spPr>
          <a:xfrm>
            <a:off x="2519363" y="10688638"/>
            <a:ext cx="15473362" cy="157210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B9CFB8-0366-43B2-A0BB-94755947A532}"/>
              </a:ext>
            </a:extLst>
          </p:cNvPr>
          <p:cNvSpPr>
            <a:spLocks noGrp="1"/>
          </p:cNvSpPr>
          <p:nvPr>
            <p:ph type="body" sz="quarter" idx="3"/>
          </p:nvPr>
        </p:nvSpPr>
        <p:spPr>
          <a:xfrm>
            <a:off x="18516600" y="7172325"/>
            <a:ext cx="15549563" cy="35163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9FD1C8-1D65-43F1-BFB2-3B61BAA088ED}"/>
              </a:ext>
            </a:extLst>
          </p:cNvPr>
          <p:cNvSpPr>
            <a:spLocks noGrp="1"/>
          </p:cNvSpPr>
          <p:nvPr>
            <p:ph sz="quarter" idx="4"/>
          </p:nvPr>
        </p:nvSpPr>
        <p:spPr>
          <a:xfrm>
            <a:off x="18516600" y="10688638"/>
            <a:ext cx="15549563" cy="157210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2A9EA2-A354-46B3-8615-55CB0AE64EFE}"/>
              </a:ext>
            </a:extLst>
          </p:cNvPr>
          <p:cNvSpPr>
            <a:spLocks noGrp="1"/>
          </p:cNvSpPr>
          <p:nvPr>
            <p:ph type="dt" idx="10"/>
          </p:nvPr>
        </p:nvSpPr>
        <p:spPr/>
        <p:txBody>
          <a:bodyPr/>
          <a:lstStyle>
            <a:lvl1pPr>
              <a:defRPr/>
            </a:lvl1pPr>
          </a:lstStyle>
          <a:p>
            <a:r>
              <a:rPr lang="en-US" altLang="en-US"/>
              <a:t>7/22/19</a:t>
            </a:r>
          </a:p>
        </p:txBody>
      </p:sp>
      <p:sp>
        <p:nvSpPr>
          <p:cNvPr id="8" name="Slide Number Placeholder 7">
            <a:extLst>
              <a:ext uri="{FF2B5EF4-FFF2-40B4-BE49-F238E27FC236}">
                <a16:creationId xmlns:a16="http://schemas.microsoft.com/office/drawing/2014/main" id="{FD5B0E25-8C8F-460A-AEBF-7AE8596D7EB0}"/>
              </a:ext>
            </a:extLst>
          </p:cNvPr>
          <p:cNvSpPr>
            <a:spLocks noGrp="1"/>
          </p:cNvSpPr>
          <p:nvPr>
            <p:ph type="sldNum" idx="11"/>
          </p:nvPr>
        </p:nvSpPr>
        <p:spPr/>
        <p:txBody>
          <a:bodyPr/>
          <a:lstStyle>
            <a:lvl1pPr>
              <a:defRPr/>
            </a:lvl1pPr>
          </a:lstStyle>
          <a:p>
            <a:fld id="{4A94137C-2695-4164-82DD-54D185B2E11D}" type="slidenum">
              <a:rPr lang="en-US" altLang="en-US"/>
              <a:pPr/>
              <a:t>‹#›</a:t>
            </a:fld>
            <a:endParaRPr lang="en-US" altLang="en-US"/>
          </a:p>
        </p:txBody>
      </p:sp>
    </p:spTree>
    <p:extLst>
      <p:ext uri="{BB962C8B-B14F-4D97-AF65-F5344CB8AC3E}">
        <p14:creationId xmlns:p14="http://schemas.microsoft.com/office/powerpoint/2010/main" val="2186531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7951D-A36A-4C58-BF27-EF39842121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0750FA-933A-428A-AC1C-E8570C8DEDF0}"/>
              </a:ext>
            </a:extLst>
          </p:cNvPr>
          <p:cNvSpPr>
            <a:spLocks noGrp="1"/>
          </p:cNvSpPr>
          <p:nvPr>
            <p:ph type="dt" idx="10"/>
          </p:nvPr>
        </p:nvSpPr>
        <p:spPr/>
        <p:txBody>
          <a:bodyPr/>
          <a:lstStyle>
            <a:lvl1pPr>
              <a:defRPr/>
            </a:lvl1pPr>
          </a:lstStyle>
          <a:p>
            <a:r>
              <a:rPr lang="en-US" altLang="en-US"/>
              <a:t>7/22/19</a:t>
            </a:r>
          </a:p>
        </p:txBody>
      </p:sp>
      <p:sp>
        <p:nvSpPr>
          <p:cNvPr id="4" name="Slide Number Placeholder 3">
            <a:extLst>
              <a:ext uri="{FF2B5EF4-FFF2-40B4-BE49-F238E27FC236}">
                <a16:creationId xmlns:a16="http://schemas.microsoft.com/office/drawing/2014/main" id="{482D93D8-CFED-4407-AA93-9BF7450FBAE3}"/>
              </a:ext>
            </a:extLst>
          </p:cNvPr>
          <p:cNvSpPr>
            <a:spLocks noGrp="1"/>
          </p:cNvSpPr>
          <p:nvPr>
            <p:ph type="sldNum" idx="11"/>
          </p:nvPr>
        </p:nvSpPr>
        <p:spPr/>
        <p:txBody>
          <a:bodyPr/>
          <a:lstStyle>
            <a:lvl1pPr>
              <a:defRPr/>
            </a:lvl1pPr>
          </a:lstStyle>
          <a:p>
            <a:fld id="{03657915-1CF9-42AB-8C6C-7EC76B92725A}" type="slidenum">
              <a:rPr lang="en-US" altLang="en-US"/>
              <a:pPr/>
              <a:t>‹#›</a:t>
            </a:fld>
            <a:endParaRPr lang="en-US" altLang="en-US"/>
          </a:p>
        </p:txBody>
      </p:sp>
    </p:spTree>
    <p:extLst>
      <p:ext uri="{BB962C8B-B14F-4D97-AF65-F5344CB8AC3E}">
        <p14:creationId xmlns:p14="http://schemas.microsoft.com/office/powerpoint/2010/main" val="389140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5072BB-4EC8-4DA7-B02A-3BF9CA579109}"/>
              </a:ext>
            </a:extLst>
          </p:cNvPr>
          <p:cNvSpPr>
            <a:spLocks noGrp="1"/>
          </p:cNvSpPr>
          <p:nvPr>
            <p:ph type="dt" idx="10"/>
          </p:nvPr>
        </p:nvSpPr>
        <p:spPr/>
        <p:txBody>
          <a:bodyPr/>
          <a:lstStyle>
            <a:lvl1pPr>
              <a:defRPr/>
            </a:lvl1pPr>
          </a:lstStyle>
          <a:p>
            <a:r>
              <a:rPr lang="en-US" altLang="en-US"/>
              <a:t>7/22/19</a:t>
            </a:r>
          </a:p>
        </p:txBody>
      </p:sp>
      <p:sp>
        <p:nvSpPr>
          <p:cNvPr id="3" name="Slide Number Placeholder 2">
            <a:extLst>
              <a:ext uri="{FF2B5EF4-FFF2-40B4-BE49-F238E27FC236}">
                <a16:creationId xmlns:a16="http://schemas.microsoft.com/office/drawing/2014/main" id="{92764057-EB50-4EAF-B6FE-0C683388055D}"/>
              </a:ext>
            </a:extLst>
          </p:cNvPr>
          <p:cNvSpPr>
            <a:spLocks noGrp="1"/>
          </p:cNvSpPr>
          <p:nvPr>
            <p:ph type="sldNum" idx="11"/>
          </p:nvPr>
        </p:nvSpPr>
        <p:spPr/>
        <p:txBody>
          <a:bodyPr/>
          <a:lstStyle>
            <a:lvl1pPr>
              <a:defRPr/>
            </a:lvl1pPr>
          </a:lstStyle>
          <a:p>
            <a:fld id="{B8A0A9D3-5CB9-4F63-AC58-B1F14807F4D2}" type="slidenum">
              <a:rPr lang="en-US" altLang="en-US"/>
              <a:pPr/>
              <a:t>‹#›</a:t>
            </a:fld>
            <a:endParaRPr lang="en-US" altLang="en-US"/>
          </a:p>
        </p:txBody>
      </p:sp>
    </p:spTree>
    <p:extLst>
      <p:ext uri="{BB962C8B-B14F-4D97-AF65-F5344CB8AC3E}">
        <p14:creationId xmlns:p14="http://schemas.microsoft.com/office/powerpoint/2010/main" val="2654597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EC53-F13A-4DDF-8DDE-2A5C90F62E33}"/>
              </a:ext>
            </a:extLst>
          </p:cNvPr>
          <p:cNvSpPr>
            <a:spLocks noGrp="1"/>
          </p:cNvSpPr>
          <p:nvPr>
            <p:ph type="title"/>
          </p:nvPr>
        </p:nvSpPr>
        <p:spPr>
          <a:xfrm>
            <a:off x="2519363" y="1951038"/>
            <a:ext cx="11796712" cy="6827837"/>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E722BE-F9C6-4DDC-A9F8-431C9A97BD79}"/>
              </a:ext>
            </a:extLst>
          </p:cNvPr>
          <p:cNvSpPr>
            <a:spLocks noGrp="1"/>
          </p:cNvSpPr>
          <p:nvPr>
            <p:ph idx="1"/>
          </p:nvPr>
        </p:nvSpPr>
        <p:spPr>
          <a:xfrm>
            <a:off x="15549563" y="4213225"/>
            <a:ext cx="18516600" cy="207946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AE8C11-EFAC-4719-9239-F3325D040D7D}"/>
              </a:ext>
            </a:extLst>
          </p:cNvPr>
          <p:cNvSpPr>
            <a:spLocks noGrp="1"/>
          </p:cNvSpPr>
          <p:nvPr>
            <p:ph type="body" sz="half" idx="2"/>
          </p:nvPr>
        </p:nvSpPr>
        <p:spPr>
          <a:xfrm>
            <a:off x="2519363" y="8778875"/>
            <a:ext cx="11796712" cy="162623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D8BA30-2733-4DAB-890C-98678E165B15}"/>
              </a:ext>
            </a:extLst>
          </p:cNvPr>
          <p:cNvSpPr>
            <a:spLocks noGrp="1"/>
          </p:cNvSpPr>
          <p:nvPr>
            <p:ph type="dt" idx="10"/>
          </p:nvPr>
        </p:nvSpPr>
        <p:spPr/>
        <p:txBody>
          <a:bodyPr/>
          <a:lstStyle>
            <a:lvl1pPr>
              <a:defRPr/>
            </a:lvl1pPr>
          </a:lstStyle>
          <a:p>
            <a:r>
              <a:rPr lang="en-US" altLang="en-US"/>
              <a:t>7/22/19</a:t>
            </a:r>
          </a:p>
        </p:txBody>
      </p:sp>
      <p:sp>
        <p:nvSpPr>
          <p:cNvPr id="6" name="Slide Number Placeholder 5">
            <a:extLst>
              <a:ext uri="{FF2B5EF4-FFF2-40B4-BE49-F238E27FC236}">
                <a16:creationId xmlns:a16="http://schemas.microsoft.com/office/drawing/2014/main" id="{3134C419-AD48-470F-917C-7807DD2F91CB}"/>
              </a:ext>
            </a:extLst>
          </p:cNvPr>
          <p:cNvSpPr>
            <a:spLocks noGrp="1"/>
          </p:cNvSpPr>
          <p:nvPr>
            <p:ph type="sldNum" idx="11"/>
          </p:nvPr>
        </p:nvSpPr>
        <p:spPr/>
        <p:txBody>
          <a:bodyPr/>
          <a:lstStyle>
            <a:lvl1pPr>
              <a:defRPr/>
            </a:lvl1pPr>
          </a:lstStyle>
          <a:p>
            <a:fld id="{019E39D6-F884-4971-8B11-2B1D36EB337F}" type="slidenum">
              <a:rPr lang="en-US" altLang="en-US"/>
              <a:pPr/>
              <a:t>‹#›</a:t>
            </a:fld>
            <a:endParaRPr lang="en-US" altLang="en-US"/>
          </a:p>
        </p:txBody>
      </p:sp>
    </p:spTree>
    <p:extLst>
      <p:ext uri="{BB962C8B-B14F-4D97-AF65-F5344CB8AC3E}">
        <p14:creationId xmlns:p14="http://schemas.microsoft.com/office/powerpoint/2010/main" val="112116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749A2-3C6F-49CF-BC90-906F48C0E0D8}"/>
              </a:ext>
            </a:extLst>
          </p:cNvPr>
          <p:cNvSpPr>
            <a:spLocks noGrp="1"/>
          </p:cNvSpPr>
          <p:nvPr>
            <p:ph type="title"/>
          </p:nvPr>
        </p:nvSpPr>
        <p:spPr>
          <a:xfrm>
            <a:off x="2519363" y="1951038"/>
            <a:ext cx="11796712" cy="6827837"/>
          </a:xfrm>
        </p:spPr>
        <p:txBody>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D8E6D1-2353-4B98-8E4F-ECCCE31713C0}"/>
              </a:ext>
            </a:extLst>
          </p:cNvPr>
          <p:cNvSpPr>
            <a:spLocks noGrp="1"/>
          </p:cNvSpPr>
          <p:nvPr>
            <p:ph type="pic" idx="1"/>
          </p:nvPr>
        </p:nvSpPr>
        <p:spPr>
          <a:xfrm>
            <a:off x="15549563" y="4213225"/>
            <a:ext cx="18516600" cy="207946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5DE634-0957-410D-93B3-01B7B36D6C69}"/>
              </a:ext>
            </a:extLst>
          </p:cNvPr>
          <p:cNvSpPr>
            <a:spLocks noGrp="1"/>
          </p:cNvSpPr>
          <p:nvPr>
            <p:ph type="body" sz="half" idx="2"/>
          </p:nvPr>
        </p:nvSpPr>
        <p:spPr>
          <a:xfrm>
            <a:off x="2519363" y="8778875"/>
            <a:ext cx="11796712" cy="162623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106213-C44A-4802-AB61-DD57ABE62A28}"/>
              </a:ext>
            </a:extLst>
          </p:cNvPr>
          <p:cNvSpPr>
            <a:spLocks noGrp="1"/>
          </p:cNvSpPr>
          <p:nvPr>
            <p:ph type="dt" idx="10"/>
          </p:nvPr>
        </p:nvSpPr>
        <p:spPr/>
        <p:txBody>
          <a:bodyPr/>
          <a:lstStyle>
            <a:lvl1pPr>
              <a:defRPr/>
            </a:lvl1pPr>
          </a:lstStyle>
          <a:p>
            <a:r>
              <a:rPr lang="en-US" altLang="en-US"/>
              <a:t>7/22/19</a:t>
            </a:r>
          </a:p>
        </p:txBody>
      </p:sp>
      <p:sp>
        <p:nvSpPr>
          <p:cNvPr id="6" name="Slide Number Placeholder 5">
            <a:extLst>
              <a:ext uri="{FF2B5EF4-FFF2-40B4-BE49-F238E27FC236}">
                <a16:creationId xmlns:a16="http://schemas.microsoft.com/office/drawing/2014/main" id="{6515C8E9-F171-411B-B242-0B79C67E5303}"/>
              </a:ext>
            </a:extLst>
          </p:cNvPr>
          <p:cNvSpPr>
            <a:spLocks noGrp="1"/>
          </p:cNvSpPr>
          <p:nvPr>
            <p:ph type="sldNum" idx="11"/>
          </p:nvPr>
        </p:nvSpPr>
        <p:spPr/>
        <p:txBody>
          <a:bodyPr/>
          <a:lstStyle>
            <a:lvl1pPr>
              <a:defRPr/>
            </a:lvl1pPr>
          </a:lstStyle>
          <a:p>
            <a:fld id="{42CDE03E-E84D-4495-8166-307EA39721C5}" type="slidenum">
              <a:rPr lang="en-US" altLang="en-US"/>
              <a:pPr/>
              <a:t>‹#›</a:t>
            </a:fld>
            <a:endParaRPr lang="en-US" altLang="en-US"/>
          </a:p>
        </p:txBody>
      </p:sp>
    </p:spTree>
    <p:extLst>
      <p:ext uri="{BB962C8B-B14F-4D97-AF65-F5344CB8AC3E}">
        <p14:creationId xmlns:p14="http://schemas.microsoft.com/office/powerpoint/2010/main" val="3985530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C2DDD5CF-9E59-4AA5-A449-19671BD11E98}"/>
              </a:ext>
            </a:extLst>
          </p:cNvPr>
          <p:cNvSpPr>
            <a:spLocks noGrp="1" noChangeArrowheads="1"/>
          </p:cNvSpPr>
          <p:nvPr>
            <p:ph type="title"/>
          </p:nvPr>
        </p:nvSpPr>
        <p:spPr bwMode="auto">
          <a:xfrm>
            <a:off x="2743200" y="4789488"/>
            <a:ext cx="31088013" cy="1018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GB" altLang="en-US"/>
              <a:t>Click to edit Master title style</a:t>
            </a:r>
          </a:p>
        </p:txBody>
      </p:sp>
      <p:sp>
        <p:nvSpPr>
          <p:cNvPr id="1026" name="Rectangle 2">
            <a:extLst>
              <a:ext uri="{FF2B5EF4-FFF2-40B4-BE49-F238E27FC236}">
                <a16:creationId xmlns:a16="http://schemas.microsoft.com/office/drawing/2014/main" id="{77FE545B-A144-43A6-B963-093B08357B8E}"/>
              </a:ext>
            </a:extLst>
          </p:cNvPr>
          <p:cNvSpPr>
            <a:spLocks noGrp="1" noChangeArrowheads="1"/>
          </p:cNvSpPr>
          <p:nvPr>
            <p:ph type="dt"/>
          </p:nvPr>
        </p:nvSpPr>
        <p:spPr bwMode="auto">
          <a:xfrm>
            <a:off x="2514600" y="27120850"/>
            <a:ext cx="8228013" cy="155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5800">
                <a:solidFill>
                  <a:srgbClr val="8B8B8B"/>
                </a:solidFill>
                <a:latin typeface="+mn-lt"/>
                <a:cs typeface="DejaVu Sans" charset="0"/>
              </a:defRPr>
            </a:lvl1pPr>
          </a:lstStyle>
          <a:p>
            <a:r>
              <a:rPr lang="en-US" altLang="en-US"/>
              <a:t>7/22/19</a:t>
            </a:r>
          </a:p>
        </p:txBody>
      </p:sp>
      <p:sp>
        <p:nvSpPr>
          <p:cNvPr id="1027" name="Text Box 3">
            <a:extLst>
              <a:ext uri="{FF2B5EF4-FFF2-40B4-BE49-F238E27FC236}">
                <a16:creationId xmlns:a16="http://schemas.microsoft.com/office/drawing/2014/main" id="{2C3B3C74-73CA-477F-B7DF-E1A8BBBCC8FD}"/>
              </a:ext>
            </a:extLst>
          </p:cNvPr>
          <p:cNvSpPr txBox="1">
            <a:spLocks noChangeArrowheads="1"/>
          </p:cNvSpPr>
          <p:nvPr/>
        </p:nvSpPr>
        <p:spPr bwMode="auto">
          <a:xfrm>
            <a:off x="12115800" y="27120850"/>
            <a:ext cx="12344400" cy="1557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28" name="Rectangle 4">
            <a:extLst>
              <a:ext uri="{FF2B5EF4-FFF2-40B4-BE49-F238E27FC236}">
                <a16:creationId xmlns:a16="http://schemas.microsoft.com/office/drawing/2014/main" id="{F17DD0E0-D78D-4CED-8F06-FF494BDE6C5C}"/>
              </a:ext>
            </a:extLst>
          </p:cNvPr>
          <p:cNvSpPr>
            <a:spLocks noGrp="1" noChangeArrowheads="1"/>
          </p:cNvSpPr>
          <p:nvPr>
            <p:ph type="sldNum"/>
          </p:nvPr>
        </p:nvSpPr>
        <p:spPr bwMode="auto">
          <a:xfrm>
            <a:off x="25831800" y="27120850"/>
            <a:ext cx="8228013" cy="155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hangingPunct="1">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5800">
                <a:solidFill>
                  <a:srgbClr val="8B8B8B"/>
                </a:solidFill>
                <a:latin typeface="+mn-lt"/>
                <a:cs typeface="DejaVu Sans" charset="0"/>
              </a:defRPr>
            </a:lvl1pPr>
          </a:lstStyle>
          <a:p>
            <a:fld id="{A884FBA5-1494-4505-A71D-56B52547C4C7}" type="slidenum">
              <a:rPr lang="en-US" altLang="en-US"/>
              <a:pPr/>
              <a:t>‹#›</a:t>
            </a:fld>
            <a:endParaRPr lang="en-US" altLang="en-US"/>
          </a:p>
        </p:txBody>
      </p:sp>
      <p:sp>
        <p:nvSpPr>
          <p:cNvPr id="1029" name="Rectangle 5">
            <a:extLst>
              <a:ext uri="{FF2B5EF4-FFF2-40B4-BE49-F238E27FC236}">
                <a16:creationId xmlns:a16="http://schemas.microsoft.com/office/drawing/2014/main" id="{442E7CB8-AFFE-4944-BC4C-64CF9C9AC965}"/>
              </a:ext>
            </a:extLst>
          </p:cNvPr>
          <p:cNvSpPr>
            <a:spLocks noGrp="1" noChangeArrowheads="1"/>
          </p:cNvSpPr>
          <p:nvPr>
            <p:ph type="body" idx="1"/>
          </p:nvPr>
        </p:nvSpPr>
        <p:spPr bwMode="auto">
          <a:xfrm>
            <a:off x="1828800" y="6846888"/>
            <a:ext cx="32916813" cy="16968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8288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algn="l" defTabSz="457200" rtl="0" fontAlgn="base">
        <a:lnSpc>
          <a:spcPct val="98000"/>
        </a:lnSpc>
        <a:spcBef>
          <a:spcPct val="0"/>
        </a:spcBef>
        <a:spcAft>
          <a:spcPct val="0"/>
        </a:spcAft>
        <a:buClr>
          <a:srgbClr val="000000"/>
        </a:buClr>
        <a:buSzPct val="100000"/>
        <a:buFont typeface="Times New Roman" panose="02020603050405020304" pitchFamily="18" charset="0"/>
        <a:defRPr sz="1600" kern="1200">
          <a:solidFill>
            <a:srgbClr val="000000"/>
          </a:solidFill>
          <a:latin typeface="+mj-lt"/>
          <a:ea typeface="+mj-ea"/>
          <a:cs typeface="+mj-cs"/>
        </a:defRPr>
      </a:lvl1pPr>
      <a:lvl2pPr marL="742950" indent="-285750" algn="l" defTabSz="457200" rtl="0" fontAlgn="base">
        <a:lnSpc>
          <a:spcPct val="98000"/>
        </a:lnSpc>
        <a:spcBef>
          <a:spcPct val="0"/>
        </a:spcBef>
        <a:spcAft>
          <a:spcPct val="0"/>
        </a:spcAft>
        <a:buClr>
          <a:srgbClr val="000000"/>
        </a:buClr>
        <a:buSzPct val="100000"/>
        <a:buFont typeface="Times New Roman" panose="02020603050405020304" pitchFamily="18" charset="0"/>
        <a:defRPr sz="1600">
          <a:solidFill>
            <a:srgbClr val="000000"/>
          </a:solidFill>
          <a:latin typeface="Calibri" panose="020F0502020204030204" pitchFamily="34" charset="0"/>
          <a:cs typeface="WenQuanYi Micro Hei" charset="0"/>
        </a:defRPr>
      </a:lvl2pPr>
      <a:lvl3pPr marL="1143000" indent="-228600" algn="l" defTabSz="457200" rtl="0" fontAlgn="base">
        <a:lnSpc>
          <a:spcPct val="98000"/>
        </a:lnSpc>
        <a:spcBef>
          <a:spcPct val="0"/>
        </a:spcBef>
        <a:spcAft>
          <a:spcPct val="0"/>
        </a:spcAft>
        <a:buClr>
          <a:srgbClr val="000000"/>
        </a:buClr>
        <a:buSzPct val="100000"/>
        <a:buFont typeface="Times New Roman" panose="02020603050405020304" pitchFamily="18" charset="0"/>
        <a:defRPr sz="1600">
          <a:solidFill>
            <a:srgbClr val="000000"/>
          </a:solidFill>
          <a:latin typeface="Calibri" panose="020F0502020204030204" pitchFamily="34" charset="0"/>
          <a:cs typeface="WenQuanYi Micro Hei" charset="0"/>
        </a:defRPr>
      </a:lvl3pPr>
      <a:lvl4pPr marL="1600200" indent="-228600" algn="l" defTabSz="457200" rtl="0" fontAlgn="base">
        <a:lnSpc>
          <a:spcPct val="98000"/>
        </a:lnSpc>
        <a:spcBef>
          <a:spcPct val="0"/>
        </a:spcBef>
        <a:spcAft>
          <a:spcPct val="0"/>
        </a:spcAft>
        <a:buClr>
          <a:srgbClr val="000000"/>
        </a:buClr>
        <a:buSzPct val="100000"/>
        <a:buFont typeface="Times New Roman" panose="02020603050405020304" pitchFamily="18" charset="0"/>
        <a:defRPr sz="1600">
          <a:solidFill>
            <a:srgbClr val="000000"/>
          </a:solidFill>
          <a:latin typeface="Calibri" panose="020F0502020204030204" pitchFamily="34" charset="0"/>
          <a:cs typeface="WenQuanYi Micro Hei" charset="0"/>
        </a:defRPr>
      </a:lvl4pPr>
      <a:lvl5pPr marL="2057400" indent="-228600" algn="l" defTabSz="457200" rtl="0" fontAlgn="base">
        <a:lnSpc>
          <a:spcPct val="98000"/>
        </a:lnSpc>
        <a:spcBef>
          <a:spcPct val="0"/>
        </a:spcBef>
        <a:spcAft>
          <a:spcPct val="0"/>
        </a:spcAft>
        <a:buClr>
          <a:srgbClr val="000000"/>
        </a:buClr>
        <a:buSzPct val="100000"/>
        <a:buFont typeface="Times New Roman" panose="02020603050405020304" pitchFamily="18" charset="0"/>
        <a:defRPr sz="1600">
          <a:solidFill>
            <a:srgbClr val="000000"/>
          </a:solidFill>
          <a:latin typeface="Calibri" panose="020F0502020204030204" pitchFamily="34" charset="0"/>
          <a:cs typeface="WenQuanYi Micro Hei" charset="0"/>
        </a:defRPr>
      </a:lvl5pPr>
      <a:lvl6pPr marL="2514600" indent="-228600" algn="l" defTabSz="457200" rtl="0" fontAlgn="base">
        <a:lnSpc>
          <a:spcPct val="98000"/>
        </a:lnSpc>
        <a:spcBef>
          <a:spcPct val="0"/>
        </a:spcBef>
        <a:spcAft>
          <a:spcPct val="0"/>
        </a:spcAft>
        <a:buClr>
          <a:srgbClr val="000000"/>
        </a:buClr>
        <a:buSzPct val="100000"/>
        <a:buFont typeface="Times New Roman" panose="02020603050405020304" pitchFamily="18" charset="0"/>
        <a:defRPr sz="1600">
          <a:solidFill>
            <a:srgbClr val="000000"/>
          </a:solidFill>
          <a:latin typeface="Calibri" panose="020F0502020204030204" pitchFamily="34" charset="0"/>
          <a:cs typeface="WenQuanYi Micro Hei" charset="0"/>
        </a:defRPr>
      </a:lvl6pPr>
      <a:lvl7pPr marL="2971800" indent="-228600" algn="l" defTabSz="457200" rtl="0" fontAlgn="base">
        <a:lnSpc>
          <a:spcPct val="98000"/>
        </a:lnSpc>
        <a:spcBef>
          <a:spcPct val="0"/>
        </a:spcBef>
        <a:spcAft>
          <a:spcPct val="0"/>
        </a:spcAft>
        <a:buClr>
          <a:srgbClr val="000000"/>
        </a:buClr>
        <a:buSzPct val="100000"/>
        <a:buFont typeface="Times New Roman" panose="02020603050405020304" pitchFamily="18" charset="0"/>
        <a:defRPr sz="1600">
          <a:solidFill>
            <a:srgbClr val="000000"/>
          </a:solidFill>
          <a:latin typeface="Calibri" panose="020F0502020204030204" pitchFamily="34" charset="0"/>
          <a:cs typeface="WenQuanYi Micro Hei" charset="0"/>
        </a:defRPr>
      </a:lvl7pPr>
      <a:lvl8pPr marL="3429000" indent="-228600" algn="l" defTabSz="457200" rtl="0" fontAlgn="base">
        <a:lnSpc>
          <a:spcPct val="98000"/>
        </a:lnSpc>
        <a:spcBef>
          <a:spcPct val="0"/>
        </a:spcBef>
        <a:spcAft>
          <a:spcPct val="0"/>
        </a:spcAft>
        <a:buClr>
          <a:srgbClr val="000000"/>
        </a:buClr>
        <a:buSzPct val="100000"/>
        <a:buFont typeface="Times New Roman" panose="02020603050405020304" pitchFamily="18" charset="0"/>
        <a:defRPr sz="1600">
          <a:solidFill>
            <a:srgbClr val="000000"/>
          </a:solidFill>
          <a:latin typeface="Calibri" panose="020F0502020204030204" pitchFamily="34" charset="0"/>
          <a:cs typeface="WenQuanYi Micro Hei" charset="0"/>
        </a:defRPr>
      </a:lvl8pPr>
      <a:lvl9pPr marL="3886200" indent="-228600" algn="l" defTabSz="457200" rtl="0" fontAlgn="base">
        <a:lnSpc>
          <a:spcPct val="98000"/>
        </a:lnSpc>
        <a:spcBef>
          <a:spcPct val="0"/>
        </a:spcBef>
        <a:spcAft>
          <a:spcPct val="0"/>
        </a:spcAft>
        <a:buClr>
          <a:srgbClr val="000000"/>
        </a:buClr>
        <a:buSzPct val="100000"/>
        <a:buFont typeface="Times New Roman" panose="02020603050405020304" pitchFamily="18" charset="0"/>
        <a:defRPr sz="1600">
          <a:solidFill>
            <a:srgbClr val="000000"/>
          </a:solidFill>
          <a:latin typeface="Calibri" panose="020F0502020204030204" pitchFamily="34" charset="0"/>
          <a:cs typeface="WenQuanYi Micro Hei" charset="0"/>
        </a:defRPr>
      </a:lvl9pPr>
    </p:titleStyle>
    <p:bodyStyle>
      <a:lvl1pPr marL="342900" indent="-342900" algn="l" defTabSz="457200" rtl="0" fontAlgn="base">
        <a:lnSpc>
          <a:spcPct val="88000"/>
        </a:lnSpc>
        <a:spcBef>
          <a:spcPts val="1263"/>
        </a:spcBef>
        <a:spcAft>
          <a:spcPct val="0"/>
        </a:spcAft>
        <a:buClr>
          <a:srgbClr val="000000"/>
        </a:buClr>
        <a:buSzPct val="100000"/>
        <a:buFont typeface="Times New Roman" panose="02020603050405020304" pitchFamily="18" charset="0"/>
        <a:defRPr sz="12000" kern="1200">
          <a:solidFill>
            <a:srgbClr val="000000"/>
          </a:solidFill>
          <a:latin typeface="+mn-lt"/>
          <a:ea typeface="+mn-ea"/>
          <a:cs typeface="+mn-cs"/>
        </a:defRPr>
      </a:lvl1pPr>
      <a:lvl2pPr marL="742950" indent="-285750" algn="l" defTabSz="457200" rtl="0" fontAlgn="base">
        <a:lnSpc>
          <a:spcPct val="88000"/>
        </a:lnSpc>
        <a:spcBef>
          <a:spcPts val="1013"/>
        </a:spcBef>
        <a:spcAft>
          <a:spcPct val="0"/>
        </a:spcAft>
        <a:buClr>
          <a:srgbClr val="000000"/>
        </a:buClr>
        <a:buSzPct val="100000"/>
        <a:buFont typeface="Times New Roman" panose="02020603050405020304" pitchFamily="18" charset="0"/>
        <a:defRPr sz="8500" kern="1200">
          <a:solidFill>
            <a:srgbClr val="000000"/>
          </a:solidFill>
          <a:latin typeface="+mn-lt"/>
          <a:ea typeface="+mn-ea"/>
          <a:cs typeface="+mn-cs"/>
        </a:defRPr>
      </a:lvl2pPr>
      <a:lvl3pPr marL="1143000" indent="-228600" algn="l" defTabSz="457200" rtl="0" fontAlgn="base">
        <a:lnSpc>
          <a:spcPct val="88000"/>
        </a:lnSpc>
        <a:spcBef>
          <a:spcPts val="763"/>
        </a:spcBef>
        <a:spcAft>
          <a:spcPct val="0"/>
        </a:spcAft>
        <a:buClr>
          <a:srgbClr val="000000"/>
        </a:buClr>
        <a:buSzPct val="100000"/>
        <a:buFont typeface="Times New Roman" panose="02020603050405020304" pitchFamily="18" charset="0"/>
        <a:defRPr sz="7700" kern="1200">
          <a:solidFill>
            <a:srgbClr val="000000"/>
          </a:solidFill>
          <a:latin typeface="+mn-lt"/>
          <a:ea typeface="+mn-ea"/>
          <a:cs typeface="+mn-cs"/>
        </a:defRPr>
      </a:lvl3pPr>
      <a:lvl4pPr marL="1600200" indent="-228600" algn="l" defTabSz="457200" rtl="0" fontAlgn="base">
        <a:lnSpc>
          <a:spcPct val="88000"/>
        </a:lnSpc>
        <a:spcBef>
          <a:spcPts val="500"/>
        </a:spcBef>
        <a:spcAft>
          <a:spcPct val="0"/>
        </a:spcAft>
        <a:buClr>
          <a:srgbClr val="000000"/>
        </a:buClr>
        <a:buSzPct val="100000"/>
        <a:buFont typeface="Times New Roman" panose="02020603050405020304" pitchFamily="18" charset="0"/>
        <a:defRPr sz="7700" kern="1200">
          <a:solidFill>
            <a:srgbClr val="000000"/>
          </a:solidFill>
          <a:latin typeface="+mn-lt"/>
          <a:ea typeface="+mn-ea"/>
          <a:cs typeface="+mn-cs"/>
        </a:defRPr>
      </a:lvl4pPr>
      <a:lvl5pPr marL="2057400" indent="-228600" algn="l" defTabSz="457200" rtl="0" fontAlgn="base">
        <a:lnSpc>
          <a:spcPct val="88000"/>
        </a:lnSpc>
        <a:spcBef>
          <a:spcPts val="2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453B"/>
        </a:solidFill>
        <a:effectLst/>
      </p:bgPr>
    </p:bg>
    <p:spTree>
      <p:nvGrpSpPr>
        <p:cNvPr id="1" name=""/>
        <p:cNvGrpSpPr/>
        <p:nvPr/>
      </p:nvGrpSpPr>
      <p:grpSpPr>
        <a:xfrm>
          <a:off x="0" y="0"/>
          <a:ext cx="0" cy="0"/>
          <a:chOff x="0" y="0"/>
          <a:chExt cx="0" cy="0"/>
        </a:xfrm>
      </p:grpSpPr>
      <p:sp>
        <p:nvSpPr>
          <p:cNvPr id="3073" name="Rectangle 1">
            <a:extLst>
              <a:ext uri="{FF2B5EF4-FFF2-40B4-BE49-F238E27FC236}">
                <a16:creationId xmlns:a16="http://schemas.microsoft.com/office/drawing/2014/main" id="{824F44DF-9818-4501-9C24-4C098343FB01}"/>
              </a:ext>
            </a:extLst>
          </p:cNvPr>
          <p:cNvSpPr>
            <a:spLocks noChangeArrowheads="1"/>
          </p:cNvSpPr>
          <p:nvPr/>
        </p:nvSpPr>
        <p:spPr bwMode="auto">
          <a:xfrm>
            <a:off x="0" y="4954588"/>
            <a:ext cx="9372600" cy="24306212"/>
          </a:xfrm>
          <a:prstGeom prst="rect">
            <a:avLst/>
          </a:prstGeom>
          <a:solidFill>
            <a:srgbClr val="D3E3E0"/>
          </a:solidFill>
          <a:ln>
            <a:noFill/>
          </a:ln>
          <a:effectLst/>
          <a:extLst>
            <a:ext uri="{91240B29-F687-4F45-9708-019B960494DF}">
              <a14:hiddenLine xmlns:a14="http://schemas.microsoft.com/office/drawing/2010/main" w="12600" cap="flat">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74" name="Rectangle 2">
            <a:extLst>
              <a:ext uri="{FF2B5EF4-FFF2-40B4-BE49-F238E27FC236}">
                <a16:creationId xmlns:a16="http://schemas.microsoft.com/office/drawing/2014/main" id="{44E16F90-CFC6-4DF4-BE79-89FBC2655949}"/>
              </a:ext>
            </a:extLst>
          </p:cNvPr>
          <p:cNvSpPr>
            <a:spLocks noGrp="1" noChangeArrowheads="1"/>
          </p:cNvSpPr>
          <p:nvPr>
            <p:ph type="title"/>
          </p:nvPr>
        </p:nvSpPr>
        <p:spPr>
          <a:xfrm>
            <a:off x="10690225" y="11149883"/>
            <a:ext cx="15163800" cy="6227499"/>
          </a:xfrm>
          <a:ln/>
        </p:spPr>
        <p:txBody>
          <a:bodyPr anchor="t"/>
          <a:lstStyle/>
          <a:p>
            <a:pPr algn="ctr">
              <a:lnSpc>
                <a:spcPct val="100000"/>
              </a:lnSpc>
              <a:spcBef>
                <a:spcPts val="1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 pos="13258800" algn="l"/>
                <a:tab pos="13716000" algn="l"/>
                <a:tab pos="14173200" algn="l"/>
                <a:tab pos="14630400" algn="l"/>
              </a:tabLst>
            </a:pPr>
            <a:r>
              <a:rPr lang="en-US" sz="9600" dirty="0">
                <a:solidFill>
                  <a:schemeClr val="bg1"/>
                </a:solidFill>
                <a:latin typeface="Arial"/>
                <a:ea typeface="+mj-lt"/>
                <a:cs typeface="+mj-lt"/>
              </a:rPr>
              <a:t>Autoencoders offer relatively poor performance for classification of thyroid ultrasound images </a:t>
            </a:r>
            <a:endParaRPr lang="en-US" sz="9600">
              <a:solidFill>
                <a:schemeClr val="bg1"/>
              </a:solidFill>
              <a:latin typeface="Arial"/>
            </a:endParaRPr>
          </a:p>
        </p:txBody>
      </p:sp>
      <p:sp>
        <p:nvSpPr>
          <p:cNvPr id="3075" name="Rectangle 3">
            <a:extLst>
              <a:ext uri="{FF2B5EF4-FFF2-40B4-BE49-F238E27FC236}">
                <a16:creationId xmlns:a16="http://schemas.microsoft.com/office/drawing/2014/main" id="{86A21C91-5361-42EC-B490-387A40DBCD99}"/>
              </a:ext>
            </a:extLst>
          </p:cNvPr>
          <p:cNvSpPr>
            <a:spLocks noChangeArrowheads="1"/>
          </p:cNvSpPr>
          <p:nvPr/>
        </p:nvSpPr>
        <p:spPr bwMode="auto">
          <a:xfrm>
            <a:off x="27051000" y="4954588"/>
            <a:ext cx="9525000" cy="24306212"/>
          </a:xfrm>
          <a:prstGeom prst="rect">
            <a:avLst/>
          </a:prstGeom>
          <a:solidFill>
            <a:srgbClr val="D3E3E0"/>
          </a:solidFill>
          <a:ln>
            <a:noFill/>
          </a:ln>
          <a:effectLst/>
          <a:extLst>
            <a:ext uri="{91240B29-F687-4F45-9708-019B960494DF}">
              <a14:hiddenLine xmlns:a14="http://schemas.microsoft.com/office/drawing/2010/main" w="12600" cap="flat">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76" name="Rectangle 4">
            <a:extLst>
              <a:ext uri="{FF2B5EF4-FFF2-40B4-BE49-F238E27FC236}">
                <a16:creationId xmlns:a16="http://schemas.microsoft.com/office/drawing/2014/main" id="{E34C8321-44C8-48CF-B216-2EC9A6E0E76D}"/>
              </a:ext>
            </a:extLst>
          </p:cNvPr>
          <p:cNvSpPr>
            <a:spLocks noChangeArrowheads="1"/>
          </p:cNvSpPr>
          <p:nvPr/>
        </p:nvSpPr>
        <p:spPr bwMode="auto">
          <a:xfrm>
            <a:off x="0" y="-33338"/>
            <a:ext cx="36629975" cy="4956176"/>
          </a:xfrm>
          <a:prstGeom prst="rect">
            <a:avLst/>
          </a:prstGeom>
          <a:solidFill>
            <a:srgbClr val="0E2621"/>
          </a:solidFill>
          <a:ln>
            <a:noFill/>
          </a:ln>
          <a:effectLst/>
          <a:extLst>
            <a:ext uri="{91240B29-F687-4F45-9708-019B960494DF}">
              <a14:hiddenLine xmlns:a14="http://schemas.microsoft.com/office/drawing/2010/main" w="12600" cap="flat">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77" name="Rectangle 5">
            <a:extLst>
              <a:ext uri="{FF2B5EF4-FFF2-40B4-BE49-F238E27FC236}">
                <a16:creationId xmlns:a16="http://schemas.microsoft.com/office/drawing/2014/main" id="{15E4A149-8529-4863-9F8B-7A2AEF07FB5C}"/>
              </a:ext>
            </a:extLst>
          </p:cNvPr>
          <p:cNvSpPr>
            <a:spLocks noChangeArrowheads="1"/>
          </p:cNvSpPr>
          <p:nvPr/>
        </p:nvSpPr>
        <p:spPr bwMode="auto">
          <a:xfrm>
            <a:off x="9372600" y="24312563"/>
            <a:ext cx="17678400" cy="4946650"/>
          </a:xfrm>
          <a:prstGeom prst="rect">
            <a:avLst/>
          </a:prstGeom>
          <a:solidFill>
            <a:srgbClr val="0E2621"/>
          </a:solidFill>
          <a:ln>
            <a:noFill/>
          </a:ln>
          <a:effectLst/>
          <a:extLst>
            <a:ext uri="{91240B29-F687-4F45-9708-019B960494DF}">
              <a14:hiddenLine xmlns:a14="http://schemas.microsoft.com/office/drawing/2010/main" w="12600" cap="flat">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78" name="Rectangle 6">
            <a:extLst>
              <a:ext uri="{FF2B5EF4-FFF2-40B4-BE49-F238E27FC236}">
                <a16:creationId xmlns:a16="http://schemas.microsoft.com/office/drawing/2014/main" id="{4259A860-B892-4C84-A916-6A7E85566BA5}"/>
              </a:ext>
            </a:extLst>
          </p:cNvPr>
          <p:cNvSpPr>
            <a:spLocks noChangeArrowheads="1"/>
          </p:cNvSpPr>
          <p:nvPr/>
        </p:nvSpPr>
        <p:spPr bwMode="auto">
          <a:xfrm>
            <a:off x="0" y="4922838"/>
            <a:ext cx="9436100" cy="1006475"/>
          </a:xfrm>
          <a:prstGeom prst="rect">
            <a:avLst/>
          </a:prstGeom>
          <a:solidFill>
            <a:srgbClr val="18453B"/>
          </a:solidFill>
          <a:ln w="9525" cap="flat">
            <a:solidFill>
              <a:srgbClr val="18453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79" name="Rectangle 7">
            <a:extLst>
              <a:ext uri="{FF2B5EF4-FFF2-40B4-BE49-F238E27FC236}">
                <a16:creationId xmlns:a16="http://schemas.microsoft.com/office/drawing/2014/main" id="{98895C67-CD21-4B9A-A92B-849CE35398CF}"/>
              </a:ext>
            </a:extLst>
          </p:cNvPr>
          <p:cNvSpPr>
            <a:spLocks noChangeArrowheads="1"/>
          </p:cNvSpPr>
          <p:nvPr/>
        </p:nvSpPr>
        <p:spPr bwMode="auto">
          <a:xfrm>
            <a:off x="442948" y="5155023"/>
            <a:ext cx="8598270" cy="7123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WenQuanYi Micro Hei" charset="0"/>
              </a:defRPr>
            </a:lvl9pPr>
          </a:lstStyle>
          <a:p>
            <a:pPr hangingPunct="1">
              <a:lnSpc>
                <a:spcPct val="100000"/>
              </a:lnSpc>
              <a:spcAft>
                <a:spcPts val="1200"/>
              </a:spcAft>
            </a:pPr>
            <a:r>
              <a:rPr lang="en-US" altLang="en-US" sz="4800" b="1">
                <a:solidFill>
                  <a:srgbClr val="FFFFFF"/>
                </a:solidFill>
              </a:rPr>
              <a:t>INTRODUCTION</a:t>
            </a:r>
          </a:p>
          <a:p>
            <a:pPr hangingPunct="1">
              <a:lnSpc>
                <a:spcPct val="100000"/>
              </a:lnSpc>
            </a:pPr>
            <a:r>
              <a:rPr lang="en-US" altLang="en-US" sz="2800"/>
              <a:t>Thyroid nodules are solid lumps that form on your thyroid. These nodules are extremely common in adults. The vast majority of thyroid nodules are harmless, though a very small portion of thyroid nodules are cancerous. Fine Needle Aspiration biopsies are used to determine malignancy, though these procedures are painful and time consuming. To reduce unnecessary FNAs, there is demand for a non-invasive, reliable classification method. Saving hospitals’ money and time, and patients’ necks.</a:t>
            </a:r>
          </a:p>
          <a:p>
            <a:pPr hangingPunct="1">
              <a:lnSpc>
                <a:spcPct val="100000"/>
              </a:lnSpc>
            </a:pPr>
            <a:endParaRPr lang="en-US" altLang="en-US" sz="700" b="1"/>
          </a:p>
          <a:p>
            <a:pPr hangingPunct="1">
              <a:lnSpc>
                <a:spcPct val="100000"/>
              </a:lnSpc>
            </a:pPr>
            <a:r>
              <a:rPr lang="en-US" altLang="en-US" sz="2800" b="1"/>
              <a:t>Goals for Classification Tool:</a:t>
            </a:r>
          </a:p>
          <a:p>
            <a:pPr hangingPunct="1">
              <a:lnSpc>
                <a:spcPct val="100000"/>
              </a:lnSpc>
            </a:pPr>
            <a:r>
              <a:rPr lang="en-US" altLang="en-US" sz="2800"/>
              <a:t>1.</a:t>
            </a:r>
            <a:r>
              <a:rPr lang="en-US" altLang="en-US" sz="2800" b="1"/>
              <a:t> </a:t>
            </a:r>
            <a:r>
              <a:rPr lang="en-US" altLang="en-US" sz="2800"/>
              <a:t>Recommend patients with suspicious thyroid nodules for a FNA biopsy.</a:t>
            </a:r>
          </a:p>
          <a:p>
            <a:pPr hangingPunct="1">
              <a:lnSpc>
                <a:spcPct val="100000"/>
              </a:lnSpc>
            </a:pPr>
            <a:r>
              <a:rPr lang="en-US" altLang="en-US" sz="2800"/>
              <a:t>2. Minimize false negative classifications.</a:t>
            </a:r>
          </a:p>
        </p:txBody>
      </p:sp>
      <p:sp>
        <p:nvSpPr>
          <p:cNvPr id="3080" name="Rectangle 8">
            <a:extLst>
              <a:ext uri="{FF2B5EF4-FFF2-40B4-BE49-F238E27FC236}">
                <a16:creationId xmlns:a16="http://schemas.microsoft.com/office/drawing/2014/main" id="{14140CCE-1892-47E6-BD01-FE3FD1AD2131}"/>
              </a:ext>
            </a:extLst>
          </p:cNvPr>
          <p:cNvSpPr>
            <a:spLocks noChangeArrowheads="1"/>
          </p:cNvSpPr>
          <p:nvPr/>
        </p:nvSpPr>
        <p:spPr bwMode="auto">
          <a:xfrm>
            <a:off x="0" y="12232485"/>
            <a:ext cx="9436100" cy="1006475"/>
          </a:xfrm>
          <a:prstGeom prst="rect">
            <a:avLst/>
          </a:prstGeom>
          <a:solidFill>
            <a:srgbClr val="18453B"/>
          </a:solidFill>
          <a:ln w="9525" cap="flat">
            <a:solidFill>
              <a:srgbClr val="18453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81" name="Rectangle 9">
            <a:extLst>
              <a:ext uri="{FF2B5EF4-FFF2-40B4-BE49-F238E27FC236}">
                <a16:creationId xmlns:a16="http://schemas.microsoft.com/office/drawing/2014/main" id="{708746A6-138C-4429-BA4A-7C2E25DD26E6}"/>
              </a:ext>
            </a:extLst>
          </p:cNvPr>
          <p:cNvSpPr>
            <a:spLocks noChangeArrowheads="1"/>
          </p:cNvSpPr>
          <p:nvPr/>
        </p:nvSpPr>
        <p:spPr bwMode="auto">
          <a:xfrm>
            <a:off x="238025" y="12401486"/>
            <a:ext cx="8794289" cy="144640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nchor="t">
            <a:spAutoFit/>
          </a:bodyPr>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WenQuanYi Micro Hei" charset="0"/>
              </a:defRPr>
            </a:lvl9pPr>
          </a:lstStyle>
          <a:p>
            <a:pPr hangingPunct="1">
              <a:lnSpc>
                <a:spcPct val="100000"/>
              </a:lnSpc>
              <a:spcAft>
                <a:spcPts val="1200"/>
              </a:spcAft>
            </a:pPr>
            <a:r>
              <a:rPr lang="en-US" altLang="en-US" sz="4800" b="1" dirty="0">
                <a:solidFill>
                  <a:srgbClr val="FFFFFF"/>
                </a:solidFill>
              </a:rPr>
              <a:t>METHODS</a:t>
            </a:r>
          </a:p>
          <a:p>
            <a:pPr hangingPunct="1">
              <a:lnSpc>
                <a:spcPct val="100000"/>
              </a:lnSpc>
              <a:spcAft>
                <a:spcPts val="1200"/>
              </a:spcAft>
            </a:pPr>
            <a:r>
              <a:rPr lang="en-US" altLang="en-US" sz="2800" dirty="0">
                <a:latin typeface="Arial"/>
              </a:rPr>
              <a:t>Three autoencoders were trained using a set of 964 shear wave elastography (SWE) ultrasound images to classify the thyroid nodules. An autoencoder is a type of neural network that uses convolutional layers and max pooling layers to encode and identify key features of input images, then uses convolutional layers and up-sampling layers to reconstruct the images. </a:t>
            </a:r>
            <a:endParaRPr lang="en-US" altLang="en-US" sz="2800" dirty="0"/>
          </a:p>
          <a:p>
            <a:pPr hangingPunct="1">
              <a:lnSpc>
                <a:spcPct val="100000"/>
              </a:lnSpc>
              <a:spcAft>
                <a:spcPts val="1200"/>
              </a:spcAft>
            </a:pPr>
            <a:r>
              <a:rPr lang="en-US" altLang="en-US" sz="2800" b="1" dirty="0"/>
              <a:t>Autoencoders of this study (pictured below):</a:t>
            </a:r>
          </a:p>
          <a:p>
            <a:pPr marL="457200" indent="-457200" hangingPunct="1">
              <a:lnSpc>
                <a:spcPct val="100000"/>
              </a:lnSpc>
              <a:spcAft>
                <a:spcPts val="1200"/>
              </a:spcAft>
              <a:buSzPct val="45000"/>
              <a:buFont typeface="Arial" panose="02020603050405020304" pitchFamily="18" charset="0"/>
              <a:buChar char="•"/>
            </a:pPr>
            <a:r>
              <a:rPr lang="en-US" altLang="en-US" sz="2800" dirty="0"/>
              <a:t>6 Convolutional layers of varying depths ‘N’</a:t>
            </a:r>
          </a:p>
          <a:p>
            <a:pPr marL="457200" indent="-457200" hangingPunct="1">
              <a:lnSpc>
                <a:spcPct val="100000"/>
              </a:lnSpc>
              <a:spcAft>
                <a:spcPts val="1200"/>
              </a:spcAft>
              <a:buSzPct val="45000"/>
              <a:buFont typeface="Arial" panose="02020603050405020304" pitchFamily="18" charset="0"/>
              <a:buChar char="•"/>
            </a:pPr>
            <a:r>
              <a:rPr lang="en-US" altLang="en-US" sz="2800" dirty="0"/>
              <a:t>3 Max Pooling layers</a:t>
            </a:r>
          </a:p>
          <a:p>
            <a:pPr marL="457200" indent="-457200" hangingPunct="1">
              <a:lnSpc>
                <a:spcPct val="100000"/>
              </a:lnSpc>
              <a:spcAft>
                <a:spcPts val="1200"/>
              </a:spcAft>
              <a:buSzPct val="45000"/>
              <a:buFont typeface="Arial" panose="02020603050405020304" pitchFamily="18" charset="0"/>
              <a:buChar char="•"/>
            </a:pPr>
            <a:r>
              <a:rPr lang="en-US" altLang="en-US" sz="2800" dirty="0"/>
              <a:t>3 Up-sampling layers</a:t>
            </a:r>
          </a:p>
          <a:p>
            <a:pPr hangingPunct="1">
              <a:lnSpc>
                <a:spcPct val="100000"/>
              </a:lnSpc>
              <a:spcAft>
                <a:spcPts val="1200"/>
              </a:spcAft>
              <a:buClrTx/>
              <a:buSzTx/>
              <a:buFontTx/>
              <a:buNone/>
            </a:pPr>
            <a:endParaRPr lang="en-US" altLang="en-US" sz="2800"/>
          </a:p>
          <a:p>
            <a:pPr hangingPunct="1">
              <a:lnSpc>
                <a:spcPct val="100000"/>
              </a:lnSpc>
              <a:spcAft>
                <a:spcPts val="1200"/>
              </a:spcAft>
              <a:buClrTx/>
              <a:buSzTx/>
              <a:buFontTx/>
              <a:buNone/>
            </a:pPr>
            <a:endParaRPr lang="en-US" altLang="en-US" sz="2800"/>
          </a:p>
          <a:p>
            <a:pPr hangingPunct="1">
              <a:lnSpc>
                <a:spcPct val="100000"/>
              </a:lnSpc>
              <a:spcAft>
                <a:spcPts val="1200"/>
              </a:spcAft>
              <a:buClrTx/>
              <a:buSzTx/>
              <a:buFontTx/>
              <a:buNone/>
            </a:pPr>
            <a:endParaRPr lang="en-US" altLang="en-US" sz="2800"/>
          </a:p>
          <a:p>
            <a:pPr hangingPunct="1">
              <a:lnSpc>
                <a:spcPct val="100000"/>
              </a:lnSpc>
              <a:spcAft>
                <a:spcPts val="1200"/>
              </a:spcAft>
              <a:buClrTx/>
              <a:buSzTx/>
              <a:buFontTx/>
              <a:buNone/>
            </a:pPr>
            <a:endParaRPr lang="en-US" altLang="en-US" sz="2800"/>
          </a:p>
          <a:p>
            <a:pPr hangingPunct="1">
              <a:lnSpc>
                <a:spcPct val="100000"/>
              </a:lnSpc>
              <a:spcAft>
                <a:spcPts val="1200"/>
              </a:spcAft>
              <a:buClrTx/>
              <a:buSzTx/>
              <a:buFontTx/>
              <a:buNone/>
            </a:pPr>
            <a:endParaRPr lang="en-US" altLang="en-US" sz="2800"/>
          </a:p>
          <a:p>
            <a:pPr hangingPunct="1">
              <a:lnSpc>
                <a:spcPct val="100000"/>
              </a:lnSpc>
              <a:spcAft>
                <a:spcPts val="1200"/>
              </a:spcAft>
              <a:buClrTx/>
              <a:buSzTx/>
              <a:buFontTx/>
              <a:buNone/>
            </a:pPr>
            <a:endParaRPr lang="en-US" altLang="en-US" sz="2800"/>
          </a:p>
          <a:p>
            <a:pPr hangingPunct="1">
              <a:lnSpc>
                <a:spcPct val="100000"/>
              </a:lnSpc>
              <a:spcAft>
                <a:spcPts val="1200"/>
              </a:spcAft>
              <a:buClrTx/>
              <a:buSzTx/>
              <a:buFontTx/>
              <a:buNone/>
            </a:pPr>
            <a:endParaRPr lang="en-US" altLang="en-US" sz="2800"/>
          </a:p>
          <a:p>
            <a:pPr hangingPunct="1">
              <a:lnSpc>
                <a:spcPct val="100000"/>
              </a:lnSpc>
              <a:spcAft>
                <a:spcPts val="1200"/>
              </a:spcAft>
              <a:buClrTx/>
              <a:buSzTx/>
              <a:buFontTx/>
            </a:pPr>
            <a:r>
              <a:rPr lang="en-US" altLang="en-US" sz="2800" dirty="0">
                <a:latin typeface="Arial"/>
              </a:rPr>
              <a:t>The mean squared error (MSE) can be used to quantify the difference between the input and output images. The autoencoders were trained using only images of benign nodules. </a:t>
            </a:r>
            <a:r>
              <a:rPr lang="en-US" sz="2800" dirty="0">
                <a:latin typeface="Arial"/>
                <a:cs typeface="Arial"/>
              </a:rPr>
              <a:t>The intention is that malignant images (or any different class) should have a higher MSE than benign images providing a continuous variable for classification.</a:t>
            </a:r>
            <a:r>
              <a:rPr lang="en-US" altLang="en-US" sz="2800" dirty="0">
                <a:latin typeface="Arial"/>
              </a:rPr>
              <a:t>.</a:t>
            </a:r>
            <a:endParaRPr lang="en-US" altLang="en-US" sz="2800" dirty="0"/>
          </a:p>
        </p:txBody>
      </p:sp>
      <p:sp>
        <p:nvSpPr>
          <p:cNvPr id="3082" name="Rectangle 10">
            <a:extLst>
              <a:ext uri="{FF2B5EF4-FFF2-40B4-BE49-F238E27FC236}">
                <a16:creationId xmlns:a16="http://schemas.microsoft.com/office/drawing/2014/main" id="{D77BEA90-BFE3-4309-8259-7F9F37EDF16B}"/>
              </a:ext>
            </a:extLst>
          </p:cNvPr>
          <p:cNvSpPr>
            <a:spLocks noChangeArrowheads="1"/>
          </p:cNvSpPr>
          <p:nvPr/>
        </p:nvSpPr>
        <p:spPr bwMode="auto">
          <a:xfrm>
            <a:off x="11811000" y="26009600"/>
            <a:ext cx="10604500" cy="191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WenQuanYi Micro Hei" charset="0"/>
              </a:defRPr>
            </a:lvl9pPr>
          </a:lstStyle>
          <a:p>
            <a:pPr algn="r" hangingPunct="1">
              <a:lnSpc>
                <a:spcPct val="100000"/>
              </a:lnSpc>
            </a:pPr>
            <a:r>
              <a:rPr lang="en-US" altLang="en-US" sz="6000">
                <a:solidFill>
                  <a:srgbClr val="FFFFFF"/>
                </a:solidFill>
              </a:rPr>
              <a:t>Git Hub: </a:t>
            </a:r>
          </a:p>
          <a:p>
            <a:pPr algn="r" hangingPunct="1">
              <a:lnSpc>
                <a:spcPct val="100000"/>
              </a:lnSpc>
            </a:pPr>
            <a:r>
              <a:rPr lang="en-US" altLang="en-US" sz="6000">
                <a:solidFill>
                  <a:srgbClr val="FFFFFF"/>
                </a:solidFill>
              </a:rPr>
              <a:t>Adamsj71@msu.edu</a:t>
            </a:r>
          </a:p>
        </p:txBody>
      </p:sp>
      <p:sp>
        <p:nvSpPr>
          <p:cNvPr id="3083" name="Rectangle 11">
            <a:extLst>
              <a:ext uri="{FF2B5EF4-FFF2-40B4-BE49-F238E27FC236}">
                <a16:creationId xmlns:a16="http://schemas.microsoft.com/office/drawing/2014/main" id="{96DA938B-FB2D-4491-8317-3E9CE205749D}"/>
              </a:ext>
            </a:extLst>
          </p:cNvPr>
          <p:cNvSpPr>
            <a:spLocks noChangeArrowheads="1"/>
          </p:cNvSpPr>
          <p:nvPr/>
        </p:nvSpPr>
        <p:spPr bwMode="auto">
          <a:xfrm>
            <a:off x="27014488" y="4918075"/>
            <a:ext cx="9601200" cy="1006475"/>
          </a:xfrm>
          <a:prstGeom prst="rect">
            <a:avLst/>
          </a:prstGeom>
          <a:solidFill>
            <a:srgbClr val="18453B"/>
          </a:solidFill>
          <a:ln w="9525" cap="flat">
            <a:solidFill>
              <a:srgbClr val="18453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84" name="Rectangle 12">
            <a:extLst>
              <a:ext uri="{FF2B5EF4-FFF2-40B4-BE49-F238E27FC236}">
                <a16:creationId xmlns:a16="http://schemas.microsoft.com/office/drawing/2014/main" id="{53D30831-0DFD-40B3-B05C-BAD2A5A6CD88}"/>
              </a:ext>
            </a:extLst>
          </p:cNvPr>
          <p:cNvSpPr>
            <a:spLocks noChangeArrowheads="1"/>
          </p:cNvSpPr>
          <p:nvPr/>
        </p:nvSpPr>
        <p:spPr bwMode="auto">
          <a:xfrm>
            <a:off x="27358975" y="5151849"/>
            <a:ext cx="8594725" cy="11447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t">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WenQuanYi Micro Hei" charset="0"/>
              </a:defRPr>
            </a:lvl9pPr>
          </a:lstStyle>
          <a:p>
            <a:pPr hangingPunct="1">
              <a:lnSpc>
                <a:spcPct val="100000"/>
              </a:lnSpc>
              <a:spcAft>
                <a:spcPts val="1200"/>
              </a:spcAft>
            </a:pPr>
            <a:r>
              <a:rPr lang="en-US" altLang="en-US" sz="4800" b="1" dirty="0">
                <a:solidFill>
                  <a:srgbClr val="FFFFFF"/>
                </a:solidFill>
              </a:rPr>
              <a:t>RESULTS</a:t>
            </a:r>
          </a:p>
          <a:p>
            <a:pPr hangingPunct="1">
              <a:lnSpc>
                <a:spcPct val="100000"/>
              </a:lnSpc>
              <a:spcAft>
                <a:spcPts val="1200"/>
              </a:spcAft>
            </a:pPr>
            <a:r>
              <a:rPr lang="en-US" altLang="en-US" sz="2800" dirty="0">
                <a:latin typeface="Arial"/>
              </a:rPr>
              <a:t>The performance of the autoencoders was monitored using 3 different metrics, the area under a ROC curve (AUC) the accuracy and the specificity at 95% sensitivity. The figures below show the ROC curves for each of the autoencoders, as well as histograms plotting the MSE for the benign and malignant images.</a:t>
            </a:r>
          </a:p>
          <a:p>
            <a:pPr hangingPunct="1">
              <a:lnSpc>
                <a:spcPct val="100000"/>
              </a:lnSpc>
              <a:spcAft>
                <a:spcPts val="1200"/>
              </a:spcAft>
            </a:pPr>
            <a:endParaRPr lang="en-US" altLang="en-US" sz="2800"/>
          </a:p>
          <a:p>
            <a:pPr hangingPunct="1">
              <a:lnSpc>
                <a:spcPct val="100000"/>
              </a:lnSpc>
              <a:spcAft>
                <a:spcPts val="1200"/>
              </a:spcAft>
            </a:pPr>
            <a:endParaRPr lang="en-US" altLang="en-US" sz="2800"/>
          </a:p>
          <a:p>
            <a:pPr hangingPunct="1">
              <a:lnSpc>
                <a:spcPct val="100000"/>
              </a:lnSpc>
              <a:spcAft>
                <a:spcPts val="1200"/>
              </a:spcAft>
            </a:pPr>
            <a:endParaRPr lang="en-US" altLang="en-US" sz="2800"/>
          </a:p>
          <a:p>
            <a:pPr hangingPunct="1">
              <a:lnSpc>
                <a:spcPct val="100000"/>
              </a:lnSpc>
              <a:spcAft>
                <a:spcPts val="1200"/>
              </a:spcAft>
            </a:pPr>
            <a:endParaRPr lang="en-US" altLang="en-US" sz="2800"/>
          </a:p>
          <a:p>
            <a:pPr hangingPunct="1">
              <a:lnSpc>
                <a:spcPct val="100000"/>
              </a:lnSpc>
              <a:spcAft>
                <a:spcPts val="1200"/>
              </a:spcAft>
            </a:pPr>
            <a:endParaRPr lang="en-US" altLang="en-US" sz="2800"/>
          </a:p>
          <a:p>
            <a:pPr hangingPunct="1">
              <a:lnSpc>
                <a:spcPct val="100000"/>
              </a:lnSpc>
              <a:spcAft>
                <a:spcPts val="1200"/>
              </a:spcAft>
            </a:pPr>
            <a:endParaRPr lang="en-US" altLang="en-US" sz="2800"/>
          </a:p>
          <a:p>
            <a:pPr hangingPunct="1">
              <a:lnSpc>
                <a:spcPct val="100000"/>
              </a:lnSpc>
              <a:spcAft>
                <a:spcPts val="1200"/>
              </a:spcAft>
            </a:pPr>
            <a:endParaRPr lang="en-US" altLang="en-US" sz="2800"/>
          </a:p>
          <a:p>
            <a:pPr hangingPunct="1">
              <a:lnSpc>
                <a:spcPct val="100000"/>
              </a:lnSpc>
              <a:spcAft>
                <a:spcPts val="1200"/>
              </a:spcAft>
            </a:pPr>
            <a:endParaRPr lang="en-US" altLang="en-US" sz="2800"/>
          </a:p>
          <a:p>
            <a:pPr hangingPunct="1">
              <a:lnSpc>
                <a:spcPct val="100000"/>
              </a:lnSpc>
              <a:spcAft>
                <a:spcPts val="1200"/>
              </a:spcAft>
            </a:pPr>
            <a:endParaRPr lang="en-US" altLang="en-US" sz="2800"/>
          </a:p>
          <a:p>
            <a:pPr hangingPunct="1">
              <a:lnSpc>
                <a:spcPct val="100000"/>
              </a:lnSpc>
              <a:spcAft>
                <a:spcPts val="1200"/>
              </a:spcAft>
            </a:pPr>
            <a:endParaRPr lang="en-US" altLang="en-US" sz="2800"/>
          </a:p>
          <a:p>
            <a:pPr hangingPunct="1">
              <a:lnSpc>
                <a:spcPct val="100000"/>
              </a:lnSpc>
              <a:spcAft>
                <a:spcPts val="1200"/>
              </a:spcAft>
            </a:pPr>
            <a:endParaRPr lang="en-US" altLang="en-US" sz="2800"/>
          </a:p>
          <a:p>
            <a:pPr hangingPunct="1">
              <a:lnSpc>
                <a:spcPct val="100000"/>
              </a:lnSpc>
              <a:spcAft>
                <a:spcPts val="1200"/>
              </a:spcAft>
            </a:pPr>
            <a:r>
              <a:rPr lang="en-US" altLang="en-US" sz="2800" dirty="0"/>
              <a:t>The autoencoders achieved scores are represented in the table below.</a:t>
            </a:r>
          </a:p>
        </p:txBody>
      </p:sp>
      <p:sp>
        <p:nvSpPr>
          <p:cNvPr id="3085" name="Rectangle 13">
            <a:extLst>
              <a:ext uri="{FF2B5EF4-FFF2-40B4-BE49-F238E27FC236}">
                <a16:creationId xmlns:a16="http://schemas.microsoft.com/office/drawing/2014/main" id="{03B804B1-EFA8-42EA-B8E7-778A8870567B}"/>
              </a:ext>
            </a:extLst>
          </p:cNvPr>
          <p:cNvSpPr>
            <a:spLocks noChangeArrowheads="1"/>
          </p:cNvSpPr>
          <p:nvPr/>
        </p:nvSpPr>
        <p:spPr bwMode="auto">
          <a:xfrm>
            <a:off x="27051000" y="20399597"/>
            <a:ext cx="9564688" cy="1006475"/>
          </a:xfrm>
          <a:prstGeom prst="rect">
            <a:avLst/>
          </a:prstGeom>
          <a:solidFill>
            <a:srgbClr val="18453B"/>
          </a:solidFill>
          <a:ln w="9525" cap="flat">
            <a:solidFill>
              <a:srgbClr val="18453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86" name="Rectangle 14">
            <a:extLst>
              <a:ext uri="{FF2B5EF4-FFF2-40B4-BE49-F238E27FC236}">
                <a16:creationId xmlns:a16="http://schemas.microsoft.com/office/drawing/2014/main" id="{4B1DAE5A-0A3C-46AE-8B5B-3F11C69BBD81}"/>
              </a:ext>
            </a:extLst>
          </p:cNvPr>
          <p:cNvSpPr>
            <a:spLocks noChangeArrowheads="1"/>
          </p:cNvSpPr>
          <p:nvPr/>
        </p:nvSpPr>
        <p:spPr bwMode="auto">
          <a:xfrm>
            <a:off x="27468505" y="21636960"/>
            <a:ext cx="8735992" cy="655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nchor="t">
            <a:spAutoFit/>
          </a:bodyPr>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WenQuanYi Micro Hei" charset="0"/>
              </a:defRPr>
            </a:lvl9pPr>
          </a:lstStyle>
          <a:p>
            <a:pPr>
              <a:lnSpc>
                <a:spcPct val="100000"/>
              </a:lnSpc>
            </a:pPr>
            <a:r>
              <a:rPr lang="en-US" altLang="en-US" sz="3000">
                <a:latin typeface="Arial"/>
              </a:rPr>
              <a:t>The autoencoders generally performed worse than expected. </a:t>
            </a:r>
            <a:endParaRPr lang="en-US" altLang="en-US" sz="3000"/>
          </a:p>
          <a:p>
            <a:pPr>
              <a:lnSpc>
                <a:spcPct val="100000"/>
              </a:lnSpc>
            </a:pPr>
            <a:endParaRPr lang="en-US" altLang="en-US" sz="3000" b="1" dirty="0">
              <a:latin typeface="Arial"/>
            </a:endParaRPr>
          </a:p>
          <a:p>
            <a:pPr hangingPunct="1">
              <a:lnSpc>
                <a:spcPct val="100000"/>
              </a:lnSpc>
            </a:pPr>
            <a:r>
              <a:rPr lang="en-US" altLang="en-US" sz="3000" b="1" dirty="0">
                <a:latin typeface="Arial"/>
              </a:rPr>
              <a:t>Potential reasons for poor performance:</a:t>
            </a:r>
          </a:p>
          <a:p>
            <a:pPr marL="457200" indent="-457200" hangingPunct="1">
              <a:lnSpc>
                <a:spcPct val="100000"/>
              </a:lnSpc>
              <a:buSzPct val="45000"/>
              <a:buFont typeface="Arial" panose="02020603050405020304" pitchFamily="18" charset="0"/>
              <a:buChar char="•"/>
            </a:pPr>
            <a:r>
              <a:rPr lang="en-US" altLang="en-US" sz="3000" dirty="0">
                <a:latin typeface="Arial"/>
              </a:rPr>
              <a:t>Small dataset</a:t>
            </a:r>
          </a:p>
          <a:p>
            <a:pPr marL="457200" indent="-457200" hangingPunct="1">
              <a:lnSpc>
                <a:spcPct val="100000"/>
              </a:lnSpc>
              <a:buSzPct val="45000"/>
              <a:buFont typeface="Arial" panose="02020603050405020304" pitchFamily="18" charset="0"/>
              <a:buChar char="•"/>
            </a:pPr>
            <a:r>
              <a:rPr lang="en-US" altLang="en-US" sz="3000" dirty="0">
                <a:latin typeface="Arial"/>
              </a:rPr>
              <a:t>Benign and malignant images not that different</a:t>
            </a:r>
          </a:p>
          <a:p>
            <a:pPr marL="457200" indent="-457200">
              <a:lnSpc>
                <a:spcPct val="100000"/>
              </a:lnSpc>
              <a:buSzPct val="45000"/>
              <a:buFont typeface="Arial" panose="02020603050405020304" pitchFamily="18" charset="0"/>
              <a:buChar char="•"/>
            </a:pPr>
            <a:endParaRPr lang="en-US" altLang="en-US" sz="3000" dirty="0">
              <a:latin typeface="Arial"/>
            </a:endParaRPr>
          </a:p>
          <a:p>
            <a:pPr marL="0" indent="0">
              <a:lnSpc>
                <a:spcPct val="100000"/>
              </a:lnSpc>
              <a:buSzPct val="45000"/>
            </a:pPr>
            <a:r>
              <a:rPr lang="en-US" sz="3000">
                <a:latin typeface="Arial"/>
                <a:cs typeface="Arial"/>
              </a:rPr>
              <a:t>For future research projects, the use of data augmentation to increase the number of trainable images could be useful to increase the viability of autoencoders for classification. Ultimately, despite the less than desirable results of this study, autoencoders as a classification method are an interesting approach to a challenging problem.</a:t>
            </a:r>
            <a:endParaRPr lang="en-US" sz="3000"/>
          </a:p>
        </p:txBody>
      </p:sp>
      <p:sp>
        <p:nvSpPr>
          <p:cNvPr id="3087" name="Rectangle 15">
            <a:extLst>
              <a:ext uri="{FF2B5EF4-FFF2-40B4-BE49-F238E27FC236}">
                <a16:creationId xmlns:a16="http://schemas.microsoft.com/office/drawing/2014/main" id="{93BB998B-CBBE-4C6B-BA6D-D92DB311B569}"/>
              </a:ext>
            </a:extLst>
          </p:cNvPr>
          <p:cNvSpPr>
            <a:spLocks noChangeArrowheads="1"/>
          </p:cNvSpPr>
          <p:nvPr/>
        </p:nvSpPr>
        <p:spPr bwMode="auto">
          <a:xfrm>
            <a:off x="0" y="688975"/>
            <a:ext cx="36576000" cy="41227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t">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 pos="13258800" algn="l"/>
                <a:tab pos="13716000" algn="l"/>
                <a:tab pos="14173200" algn="l"/>
                <a:tab pos="146304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 pos="13258800" algn="l"/>
                <a:tab pos="13716000" algn="l"/>
                <a:tab pos="14173200" algn="l"/>
                <a:tab pos="146304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 pos="13258800" algn="l"/>
                <a:tab pos="13716000" algn="l"/>
                <a:tab pos="14173200" algn="l"/>
                <a:tab pos="146304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 pos="13258800" algn="l"/>
                <a:tab pos="13716000" algn="l"/>
                <a:tab pos="14173200" algn="l"/>
                <a:tab pos="146304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 pos="13258800" algn="l"/>
                <a:tab pos="13716000" algn="l"/>
                <a:tab pos="14173200" algn="l"/>
                <a:tab pos="146304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 pos="13258800" algn="l"/>
                <a:tab pos="13716000" algn="l"/>
                <a:tab pos="14173200" algn="l"/>
                <a:tab pos="146304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 pos="13258800" algn="l"/>
                <a:tab pos="13716000" algn="l"/>
                <a:tab pos="14173200" algn="l"/>
                <a:tab pos="146304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 pos="13258800" algn="l"/>
                <a:tab pos="13716000" algn="l"/>
                <a:tab pos="14173200" algn="l"/>
                <a:tab pos="146304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 pos="13258800" algn="l"/>
                <a:tab pos="13716000" algn="l"/>
                <a:tab pos="14173200" algn="l"/>
                <a:tab pos="14630400" algn="l"/>
              </a:tabLst>
              <a:defRPr>
                <a:solidFill>
                  <a:srgbClr val="000000"/>
                </a:solidFill>
                <a:latin typeface="Arial" panose="020B0604020202020204" pitchFamily="34" charset="0"/>
                <a:cs typeface="WenQuanYi Micro Hei" charset="0"/>
              </a:defRPr>
            </a:lvl9pPr>
          </a:lstStyle>
          <a:p>
            <a:pPr algn="ctr" hangingPunct="1">
              <a:lnSpc>
                <a:spcPct val="100000"/>
              </a:lnSpc>
            </a:pPr>
            <a:r>
              <a:rPr lang="en-US" altLang="en-US" sz="8800" b="1" dirty="0">
                <a:solidFill>
                  <a:srgbClr val="FFFFFF"/>
                </a:solidFill>
                <a:latin typeface="Arial"/>
              </a:rPr>
              <a:t>Classification of Thyroid Nodules using </a:t>
            </a:r>
            <a:endParaRPr lang="en-US" altLang="en-US" sz="8800" b="1">
              <a:solidFill>
                <a:srgbClr val="FFFFFF"/>
              </a:solidFill>
            </a:endParaRPr>
          </a:p>
          <a:p>
            <a:pPr algn="ctr" hangingPunct="1">
              <a:lnSpc>
                <a:spcPct val="100000"/>
              </a:lnSpc>
            </a:pPr>
            <a:r>
              <a:rPr lang="en-US" altLang="en-US" sz="8800" b="1" dirty="0">
                <a:solidFill>
                  <a:srgbClr val="FFFFFF"/>
                </a:solidFill>
                <a:latin typeface="Arial"/>
              </a:rPr>
              <a:t>Machine Learned One Class Autoencoders</a:t>
            </a:r>
          </a:p>
          <a:p>
            <a:pPr algn="ctr" hangingPunct="1">
              <a:lnSpc>
                <a:spcPct val="100000"/>
              </a:lnSpc>
            </a:pPr>
            <a:endParaRPr lang="en-US" altLang="en-US" sz="600" b="1">
              <a:solidFill>
                <a:srgbClr val="FFFFFF"/>
              </a:solidFill>
            </a:endParaRPr>
          </a:p>
          <a:p>
            <a:pPr algn="ctr" hangingPunct="1">
              <a:lnSpc>
                <a:spcPct val="100000"/>
              </a:lnSpc>
            </a:pPr>
            <a:r>
              <a:rPr lang="en-US" altLang="en-US" sz="4000" dirty="0">
                <a:solidFill>
                  <a:srgbClr val="2C7E6C"/>
                </a:solidFill>
                <a:latin typeface="Arial"/>
              </a:rPr>
              <a:t>Joe Adams, Carina Pereira, Manjiri </a:t>
            </a:r>
            <a:r>
              <a:rPr lang="en-US" altLang="en-US" sz="4000" dirty="0" err="1">
                <a:solidFill>
                  <a:srgbClr val="2C7E6C"/>
                </a:solidFill>
                <a:latin typeface="Arial"/>
              </a:rPr>
              <a:t>Dighe</a:t>
            </a:r>
            <a:r>
              <a:rPr lang="en-US" altLang="en-US" sz="4000" dirty="0">
                <a:solidFill>
                  <a:srgbClr val="2C7E6C"/>
                </a:solidFill>
                <a:latin typeface="Arial"/>
              </a:rPr>
              <a:t>, Joe Cox, </a:t>
            </a:r>
            <a:r>
              <a:rPr lang="en-US" altLang="en-US" sz="4000" dirty="0" err="1">
                <a:solidFill>
                  <a:srgbClr val="2C7E6C"/>
                </a:solidFill>
                <a:latin typeface="Arial"/>
              </a:rPr>
              <a:t>Syndey</a:t>
            </a:r>
            <a:r>
              <a:rPr lang="en-US" altLang="en-US" sz="4000" dirty="0">
                <a:solidFill>
                  <a:srgbClr val="2C7E6C"/>
                </a:solidFill>
                <a:latin typeface="Arial"/>
              </a:rPr>
              <a:t> Rubin, Adam Alessio</a:t>
            </a:r>
          </a:p>
          <a:p>
            <a:pPr algn="ctr" hangingPunct="1">
              <a:lnSpc>
                <a:spcPct val="100000"/>
              </a:lnSpc>
            </a:pPr>
            <a:r>
              <a:rPr lang="en-US" altLang="en-US" sz="4000" dirty="0">
                <a:solidFill>
                  <a:srgbClr val="2C7E6C"/>
                </a:solidFill>
                <a:latin typeface="Arial"/>
              </a:rPr>
              <a:t>Michigan State University, University of Washington</a:t>
            </a:r>
            <a:endParaRPr lang="en-US" altLang="en-US" sz="4000" dirty="0">
              <a:solidFill>
                <a:srgbClr val="2C7E6C"/>
              </a:solidFill>
            </a:endParaRPr>
          </a:p>
        </p:txBody>
      </p:sp>
      <p:pic>
        <p:nvPicPr>
          <p:cNvPr id="3088" name="Picture 16">
            <a:extLst>
              <a:ext uri="{FF2B5EF4-FFF2-40B4-BE49-F238E27FC236}">
                <a16:creationId xmlns:a16="http://schemas.microsoft.com/office/drawing/2014/main" id="{1F43772C-DBBA-4D04-BC03-799A0CDD7D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275" y="2330450"/>
            <a:ext cx="5118100" cy="17049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89" name="Picture 17">
            <a:extLst>
              <a:ext uri="{FF2B5EF4-FFF2-40B4-BE49-F238E27FC236}">
                <a16:creationId xmlns:a16="http://schemas.microsoft.com/office/drawing/2014/main" id="{FB79EE65-DE9A-44C6-B59A-602C16A07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3488" y="1408113"/>
            <a:ext cx="1023937" cy="11890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90" name="Picture 18">
            <a:extLst>
              <a:ext uri="{FF2B5EF4-FFF2-40B4-BE49-F238E27FC236}">
                <a16:creationId xmlns:a16="http://schemas.microsoft.com/office/drawing/2014/main" id="{2AED9CDC-6EF2-4359-9AC4-253BAAA54C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86563" y="1189038"/>
            <a:ext cx="2743200" cy="2743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91" name="Rectangle 19">
            <a:extLst>
              <a:ext uri="{FF2B5EF4-FFF2-40B4-BE49-F238E27FC236}">
                <a16:creationId xmlns:a16="http://schemas.microsoft.com/office/drawing/2014/main" id="{4F4350F8-0185-4924-A2AE-2152CBBBD745}"/>
              </a:ext>
            </a:extLst>
          </p:cNvPr>
          <p:cNvSpPr>
            <a:spLocks noChangeArrowheads="1"/>
          </p:cNvSpPr>
          <p:nvPr/>
        </p:nvSpPr>
        <p:spPr bwMode="auto">
          <a:xfrm>
            <a:off x="635554" y="19027226"/>
            <a:ext cx="274637" cy="3749675"/>
          </a:xfrm>
          <a:prstGeom prst="rect">
            <a:avLst/>
          </a:prstGeom>
          <a:solidFill>
            <a:srgbClr val="C89A58"/>
          </a:solidFill>
          <a:ln w="9525" cap="flat">
            <a:solidFill>
              <a:srgbClr val="3465A4">
                <a:alpha val="0"/>
              </a:srgb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92" name="Rectangle 20">
            <a:extLst>
              <a:ext uri="{FF2B5EF4-FFF2-40B4-BE49-F238E27FC236}">
                <a16:creationId xmlns:a16="http://schemas.microsoft.com/office/drawing/2014/main" id="{A0EF3E3E-52F6-411D-B7BA-619DF264EC76}"/>
              </a:ext>
            </a:extLst>
          </p:cNvPr>
          <p:cNvSpPr>
            <a:spLocks noChangeArrowheads="1"/>
          </p:cNvSpPr>
          <p:nvPr/>
        </p:nvSpPr>
        <p:spPr bwMode="auto">
          <a:xfrm>
            <a:off x="7031591" y="19560627"/>
            <a:ext cx="549275" cy="2743200"/>
          </a:xfrm>
          <a:prstGeom prst="rect">
            <a:avLst/>
          </a:prstGeom>
          <a:solidFill>
            <a:srgbClr val="C89A58"/>
          </a:solidFill>
          <a:ln w="9525" cap="flat">
            <a:solidFill>
              <a:srgbClr val="3465A4">
                <a:alpha val="0"/>
              </a:srgb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93" name="Rectangle 21">
            <a:extLst>
              <a:ext uri="{FF2B5EF4-FFF2-40B4-BE49-F238E27FC236}">
                <a16:creationId xmlns:a16="http://schemas.microsoft.com/office/drawing/2014/main" id="{4BFE0848-8A99-428A-92F8-F13947373786}"/>
              </a:ext>
            </a:extLst>
          </p:cNvPr>
          <p:cNvSpPr>
            <a:spLocks noChangeArrowheads="1"/>
          </p:cNvSpPr>
          <p:nvPr/>
        </p:nvSpPr>
        <p:spPr bwMode="auto">
          <a:xfrm>
            <a:off x="2461179" y="19778115"/>
            <a:ext cx="549275" cy="2193925"/>
          </a:xfrm>
          <a:prstGeom prst="rect">
            <a:avLst/>
          </a:prstGeom>
          <a:solidFill>
            <a:srgbClr val="C89A58"/>
          </a:solidFill>
          <a:ln w="9525" cap="flat">
            <a:solidFill>
              <a:srgbClr val="3465A4">
                <a:alpha val="0"/>
              </a:srgb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94" name="Rectangle 22">
            <a:extLst>
              <a:ext uri="{FF2B5EF4-FFF2-40B4-BE49-F238E27FC236}">
                <a16:creationId xmlns:a16="http://schemas.microsoft.com/office/drawing/2014/main" id="{3C52ECD4-3D24-4F22-8ADA-8A6B65239BDA}"/>
              </a:ext>
            </a:extLst>
          </p:cNvPr>
          <p:cNvSpPr>
            <a:spLocks noChangeArrowheads="1"/>
          </p:cNvSpPr>
          <p:nvPr/>
        </p:nvSpPr>
        <p:spPr bwMode="auto">
          <a:xfrm>
            <a:off x="3448604" y="20108315"/>
            <a:ext cx="457200" cy="1554162"/>
          </a:xfrm>
          <a:prstGeom prst="rect">
            <a:avLst/>
          </a:prstGeom>
          <a:solidFill>
            <a:srgbClr val="C89A58"/>
          </a:solidFill>
          <a:ln w="9525" cap="flat">
            <a:solidFill>
              <a:srgbClr val="3465A4">
                <a:alpha val="0"/>
              </a:srgb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95" name="Rectangle 23">
            <a:extLst>
              <a:ext uri="{FF2B5EF4-FFF2-40B4-BE49-F238E27FC236}">
                <a16:creationId xmlns:a16="http://schemas.microsoft.com/office/drawing/2014/main" id="{96407FE4-501B-4152-8FF1-03CAE49CD2AD}"/>
              </a:ext>
            </a:extLst>
          </p:cNvPr>
          <p:cNvSpPr>
            <a:spLocks noChangeArrowheads="1"/>
          </p:cNvSpPr>
          <p:nvPr/>
        </p:nvSpPr>
        <p:spPr bwMode="auto">
          <a:xfrm>
            <a:off x="5252004" y="20108315"/>
            <a:ext cx="457200" cy="1554162"/>
          </a:xfrm>
          <a:prstGeom prst="rect">
            <a:avLst/>
          </a:prstGeom>
          <a:solidFill>
            <a:srgbClr val="C89A58"/>
          </a:solidFill>
          <a:ln w="9525" cap="flat">
            <a:solidFill>
              <a:srgbClr val="3465A4">
                <a:alpha val="0"/>
              </a:srgb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96" name="Rectangle 24">
            <a:extLst>
              <a:ext uri="{FF2B5EF4-FFF2-40B4-BE49-F238E27FC236}">
                <a16:creationId xmlns:a16="http://schemas.microsoft.com/office/drawing/2014/main" id="{4310CCE1-5D43-4631-ACD4-3C3C0EA983BC}"/>
              </a:ext>
            </a:extLst>
          </p:cNvPr>
          <p:cNvSpPr>
            <a:spLocks noChangeArrowheads="1"/>
          </p:cNvSpPr>
          <p:nvPr/>
        </p:nvSpPr>
        <p:spPr bwMode="auto">
          <a:xfrm>
            <a:off x="6082266" y="19792402"/>
            <a:ext cx="549275" cy="2193925"/>
          </a:xfrm>
          <a:prstGeom prst="rect">
            <a:avLst/>
          </a:prstGeom>
          <a:solidFill>
            <a:srgbClr val="C89A58"/>
          </a:solidFill>
          <a:ln w="9525" cap="flat">
            <a:solidFill>
              <a:srgbClr val="3465A4">
                <a:alpha val="0"/>
              </a:srgb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97" name="Rectangle 25">
            <a:extLst>
              <a:ext uri="{FF2B5EF4-FFF2-40B4-BE49-F238E27FC236}">
                <a16:creationId xmlns:a16="http://schemas.microsoft.com/office/drawing/2014/main" id="{F0A84B30-D41C-429C-844D-46889CC6A175}"/>
              </a:ext>
            </a:extLst>
          </p:cNvPr>
          <p:cNvSpPr>
            <a:spLocks noChangeArrowheads="1"/>
          </p:cNvSpPr>
          <p:nvPr/>
        </p:nvSpPr>
        <p:spPr bwMode="auto">
          <a:xfrm>
            <a:off x="1456291" y="19505065"/>
            <a:ext cx="549275" cy="2743200"/>
          </a:xfrm>
          <a:prstGeom prst="rect">
            <a:avLst/>
          </a:prstGeom>
          <a:solidFill>
            <a:srgbClr val="C89A58"/>
          </a:solidFill>
          <a:ln w="9525" cap="flat">
            <a:solidFill>
              <a:srgbClr val="3465A4">
                <a:alpha val="0"/>
              </a:srgb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98" name="Rectangle 26">
            <a:extLst>
              <a:ext uri="{FF2B5EF4-FFF2-40B4-BE49-F238E27FC236}">
                <a16:creationId xmlns:a16="http://schemas.microsoft.com/office/drawing/2014/main" id="{C9C18C30-599F-4BAD-A3EC-13BE26A9FEF6}"/>
              </a:ext>
            </a:extLst>
          </p:cNvPr>
          <p:cNvSpPr>
            <a:spLocks noChangeArrowheads="1"/>
          </p:cNvSpPr>
          <p:nvPr/>
        </p:nvSpPr>
        <p:spPr bwMode="auto">
          <a:xfrm>
            <a:off x="7982504" y="19082790"/>
            <a:ext cx="274637" cy="3749675"/>
          </a:xfrm>
          <a:prstGeom prst="rect">
            <a:avLst/>
          </a:prstGeom>
          <a:solidFill>
            <a:srgbClr val="C89A58"/>
          </a:solidFill>
          <a:ln w="9525" cap="flat">
            <a:solidFill>
              <a:srgbClr val="3465A4">
                <a:alpha val="0"/>
              </a:srgbClr>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99" name="Line 27">
            <a:extLst>
              <a:ext uri="{FF2B5EF4-FFF2-40B4-BE49-F238E27FC236}">
                <a16:creationId xmlns:a16="http://schemas.microsoft.com/office/drawing/2014/main" id="{656F6846-9EEC-41A0-B741-4EF551BA16E4}"/>
              </a:ext>
            </a:extLst>
          </p:cNvPr>
          <p:cNvSpPr>
            <a:spLocks noChangeShapeType="1"/>
          </p:cNvSpPr>
          <p:nvPr/>
        </p:nvSpPr>
        <p:spPr bwMode="auto">
          <a:xfrm>
            <a:off x="989566" y="20860790"/>
            <a:ext cx="428625" cy="1587"/>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00" name="Line 28">
            <a:extLst>
              <a:ext uri="{FF2B5EF4-FFF2-40B4-BE49-F238E27FC236}">
                <a16:creationId xmlns:a16="http://schemas.microsoft.com/office/drawing/2014/main" id="{04A6A005-6C68-42A4-96D2-7394B16E191D}"/>
              </a:ext>
            </a:extLst>
          </p:cNvPr>
          <p:cNvSpPr>
            <a:spLocks noChangeShapeType="1"/>
          </p:cNvSpPr>
          <p:nvPr/>
        </p:nvSpPr>
        <p:spPr bwMode="auto">
          <a:xfrm>
            <a:off x="2032554" y="20878252"/>
            <a:ext cx="428625" cy="1588"/>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01" name="Line 29">
            <a:extLst>
              <a:ext uri="{FF2B5EF4-FFF2-40B4-BE49-F238E27FC236}">
                <a16:creationId xmlns:a16="http://schemas.microsoft.com/office/drawing/2014/main" id="{CD3D8CC9-3484-470A-9539-B0DD548D35D5}"/>
              </a:ext>
            </a:extLst>
          </p:cNvPr>
          <p:cNvSpPr>
            <a:spLocks noChangeShapeType="1"/>
          </p:cNvSpPr>
          <p:nvPr/>
        </p:nvSpPr>
        <p:spPr bwMode="auto">
          <a:xfrm>
            <a:off x="3046966" y="20878252"/>
            <a:ext cx="428625" cy="1588"/>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02" name="Line 30">
            <a:extLst>
              <a:ext uri="{FF2B5EF4-FFF2-40B4-BE49-F238E27FC236}">
                <a16:creationId xmlns:a16="http://schemas.microsoft.com/office/drawing/2014/main" id="{233765BE-BFF0-4B51-9BC0-A76C9114AD94}"/>
              </a:ext>
            </a:extLst>
          </p:cNvPr>
          <p:cNvSpPr>
            <a:spLocks noChangeShapeType="1"/>
          </p:cNvSpPr>
          <p:nvPr/>
        </p:nvSpPr>
        <p:spPr bwMode="auto">
          <a:xfrm>
            <a:off x="4043916" y="20878252"/>
            <a:ext cx="1096963" cy="1588"/>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03" name="Line 31">
            <a:extLst>
              <a:ext uri="{FF2B5EF4-FFF2-40B4-BE49-F238E27FC236}">
                <a16:creationId xmlns:a16="http://schemas.microsoft.com/office/drawing/2014/main" id="{92A6BE75-D7EF-4903-823C-673B6AD072E6}"/>
              </a:ext>
            </a:extLst>
          </p:cNvPr>
          <p:cNvSpPr>
            <a:spLocks noChangeShapeType="1"/>
          </p:cNvSpPr>
          <p:nvPr/>
        </p:nvSpPr>
        <p:spPr bwMode="auto">
          <a:xfrm>
            <a:off x="5745716" y="20878252"/>
            <a:ext cx="373063" cy="1588"/>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04" name="Line 32">
            <a:extLst>
              <a:ext uri="{FF2B5EF4-FFF2-40B4-BE49-F238E27FC236}">
                <a16:creationId xmlns:a16="http://schemas.microsoft.com/office/drawing/2014/main" id="{783398A1-1854-4A47-A9A7-CA80C859F166}"/>
              </a:ext>
            </a:extLst>
          </p:cNvPr>
          <p:cNvSpPr>
            <a:spLocks noChangeShapeType="1"/>
          </p:cNvSpPr>
          <p:nvPr/>
        </p:nvSpPr>
        <p:spPr bwMode="auto">
          <a:xfrm>
            <a:off x="6696629" y="20878252"/>
            <a:ext cx="334962" cy="1588"/>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05" name="Line 33">
            <a:extLst>
              <a:ext uri="{FF2B5EF4-FFF2-40B4-BE49-F238E27FC236}">
                <a16:creationId xmlns:a16="http://schemas.microsoft.com/office/drawing/2014/main" id="{94144809-7DA9-4638-B0EF-A93A72B53E68}"/>
              </a:ext>
            </a:extLst>
          </p:cNvPr>
          <p:cNvSpPr>
            <a:spLocks noChangeShapeType="1"/>
          </p:cNvSpPr>
          <p:nvPr/>
        </p:nvSpPr>
        <p:spPr bwMode="auto">
          <a:xfrm>
            <a:off x="7580866" y="20878252"/>
            <a:ext cx="401638" cy="1588"/>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06" name="Text Box 34">
            <a:extLst>
              <a:ext uri="{FF2B5EF4-FFF2-40B4-BE49-F238E27FC236}">
                <a16:creationId xmlns:a16="http://schemas.microsoft.com/office/drawing/2014/main" id="{B7E6936B-5979-4E94-B51F-B5241C2B4064}"/>
              </a:ext>
            </a:extLst>
          </p:cNvPr>
          <p:cNvSpPr txBox="1">
            <a:spLocks noChangeArrowheads="1"/>
          </p:cNvSpPr>
          <p:nvPr/>
        </p:nvSpPr>
        <p:spPr bwMode="auto">
          <a:xfrm>
            <a:off x="203754" y="22854690"/>
            <a:ext cx="1189037" cy="328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Lst>
              <a:defRPr>
                <a:solidFill>
                  <a:srgbClr val="000000"/>
                </a:solidFill>
                <a:latin typeface="Arial" panose="020B0604020202020204" pitchFamily="34" charset="0"/>
                <a:cs typeface="WenQuanYi Micro Hei" charset="0"/>
              </a:defRPr>
            </a:lvl1pPr>
            <a:lvl2pPr>
              <a:tabLst>
                <a:tab pos="457200" algn="l"/>
                <a:tab pos="914400" algn="l"/>
              </a:tabLst>
              <a:defRPr>
                <a:solidFill>
                  <a:srgbClr val="000000"/>
                </a:solidFill>
                <a:latin typeface="Arial" panose="020B0604020202020204" pitchFamily="34" charset="0"/>
                <a:cs typeface="WenQuanYi Micro Hei" charset="0"/>
              </a:defRPr>
            </a:lvl2pPr>
            <a:lvl3pPr>
              <a:tabLst>
                <a:tab pos="457200" algn="l"/>
                <a:tab pos="914400" algn="l"/>
              </a:tabLst>
              <a:defRPr>
                <a:solidFill>
                  <a:srgbClr val="000000"/>
                </a:solidFill>
                <a:latin typeface="Arial" panose="020B0604020202020204" pitchFamily="34" charset="0"/>
                <a:cs typeface="WenQuanYi Micro Hei" charset="0"/>
              </a:defRPr>
            </a:lvl3pPr>
            <a:lvl4pPr>
              <a:tabLst>
                <a:tab pos="457200" algn="l"/>
                <a:tab pos="914400" algn="l"/>
              </a:tabLst>
              <a:defRPr>
                <a:solidFill>
                  <a:srgbClr val="000000"/>
                </a:solidFill>
                <a:latin typeface="Arial" panose="020B0604020202020204" pitchFamily="34" charset="0"/>
                <a:cs typeface="WenQuanYi Micro Hei" charset="0"/>
              </a:defRPr>
            </a:lvl4pPr>
            <a:lvl5pPr>
              <a:tabLst>
                <a:tab pos="457200" algn="l"/>
                <a:tab pos="9144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WenQuanYi Micro Hei" charset="0"/>
              </a:defRPr>
            </a:lvl9pPr>
          </a:lstStyle>
          <a:p>
            <a:r>
              <a:rPr lang="en-US" altLang="en-US" sz="1600" b="1"/>
              <a:t>224</a:t>
            </a:r>
            <a:r>
              <a:rPr lang="en-US" altLang="en-US" sz="1600"/>
              <a:t>x</a:t>
            </a:r>
            <a:r>
              <a:rPr lang="en-US" altLang="en-US" sz="1600" b="1"/>
              <a:t>224</a:t>
            </a:r>
            <a:r>
              <a:rPr lang="en-US" altLang="en-US" sz="1600"/>
              <a:t>x</a:t>
            </a:r>
            <a:r>
              <a:rPr lang="en-US" altLang="en-US" sz="1600" b="1"/>
              <a:t>1</a:t>
            </a:r>
          </a:p>
        </p:txBody>
      </p:sp>
      <p:sp>
        <p:nvSpPr>
          <p:cNvPr id="3107" name="Text Box 35">
            <a:extLst>
              <a:ext uri="{FF2B5EF4-FFF2-40B4-BE49-F238E27FC236}">
                <a16:creationId xmlns:a16="http://schemas.microsoft.com/office/drawing/2014/main" id="{51630235-BCFF-46AD-B056-1BAB1830F50D}"/>
              </a:ext>
            </a:extLst>
          </p:cNvPr>
          <p:cNvSpPr txBox="1">
            <a:spLocks noChangeArrowheads="1"/>
          </p:cNvSpPr>
          <p:nvPr/>
        </p:nvSpPr>
        <p:spPr bwMode="auto">
          <a:xfrm>
            <a:off x="1026079" y="22360977"/>
            <a:ext cx="13716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WenQuanYi Micro Hei" charset="0"/>
              </a:defRPr>
            </a:lvl9pPr>
          </a:lstStyle>
          <a:p>
            <a:r>
              <a:rPr lang="en-US" altLang="en-US" sz="1600" b="1"/>
              <a:t>112</a:t>
            </a:r>
            <a:r>
              <a:rPr lang="en-US" altLang="en-US" sz="1600"/>
              <a:t>x</a:t>
            </a:r>
            <a:r>
              <a:rPr lang="en-US" altLang="en-US" sz="1600" b="1"/>
              <a:t>112</a:t>
            </a:r>
            <a:r>
              <a:rPr lang="en-US" altLang="en-US" sz="1600"/>
              <a:t>x</a:t>
            </a:r>
            <a:r>
              <a:rPr lang="en-US" altLang="en-US" sz="1600" b="1"/>
              <a:t>2N</a:t>
            </a:r>
          </a:p>
        </p:txBody>
      </p:sp>
      <p:sp>
        <p:nvSpPr>
          <p:cNvPr id="3108" name="Text Box 36">
            <a:extLst>
              <a:ext uri="{FF2B5EF4-FFF2-40B4-BE49-F238E27FC236}">
                <a16:creationId xmlns:a16="http://schemas.microsoft.com/office/drawing/2014/main" id="{BBE76DE9-EA16-484E-BDEF-012FB329B90E}"/>
              </a:ext>
            </a:extLst>
          </p:cNvPr>
          <p:cNvSpPr txBox="1">
            <a:spLocks noChangeArrowheads="1"/>
          </p:cNvSpPr>
          <p:nvPr/>
        </p:nvSpPr>
        <p:spPr bwMode="auto">
          <a:xfrm>
            <a:off x="2215116" y="22032364"/>
            <a:ext cx="1189038" cy="328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Lst>
              <a:defRPr>
                <a:solidFill>
                  <a:srgbClr val="000000"/>
                </a:solidFill>
                <a:latin typeface="Arial" panose="020B0604020202020204" pitchFamily="34" charset="0"/>
                <a:cs typeface="WenQuanYi Micro Hei" charset="0"/>
              </a:defRPr>
            </a:lvl1pPr>
            <a:lvl2pPr>
              <a:tabLst>
                <a:tab pos="457200" algn="l"/>
                <a:tab pos="914400" algn="l"/>
              </a:tabLst>
              <a:defRPr>
                <a:solidFill>
                  <a:srgbClr val="000000"/>
                </a:solidFill>
                <a:latin typeface="Arial" panose="020B0604020202020204" pitchFamily="34" charset="0"/>
                <a:cs typeface="WenQuanYi Micro Hei" charset="0"/>
              </a:defRPr>
            </a:lvl2pPr>
            <a:lvl3pPr>
              <a:tabLst>
                <a:tab pos="457200" algn="l"/>
                <a:tab pos="914400" algn="l"/>
              </a:tabLst>
              <a:defRPr>
                <a:solidFill>
                  <a:srgbClr val="000000"/>
                </a:solidFill>
                <a:latin typeface="Arial" panose="020B0604020202020204" pitchFamily="34" charset="0"/>
                <a:cs typeface="WenQuanYi Micro Hei" charset="0"/>
              </a:defRPr>
            </a:lvl3pPr>
            <a:lvl4pPr>
              <a:tabLst>
                <a:tab pos="457200" algn="l"/>
                <a:tab pos="914400" algn="l"/>
              </a:tabLst>
              <a:defRPr>
                <a:solidFill>
                  <a:srgbClr val="000000"/>
                </a:solidFill>
                <a:latin typeface="Arial" panose="020B0604020202020204" pitchFamily="34" charset="0"/>
                <a:cs typeface="WenQuanYi Micro Hei" charset="0"/>
              </a:defRPr>
            </a:lvl4pPr>
            <a:lvl5pPr>
              <a:tabLst>
                <a:tab pos="457200" algn="l"/>
                <a:tab pos="9144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WenQuanYi Micro Hei" charset="0"/>
              </a:defRPr>
            </a:lvl9pPr>
          </a:lstStyle>
          <a:p>
            <a:r>
              <a:rPr lang="en-US" altLang="en-US" sz="1600" b="1"/>
              <a:t>56</a:t>
            </a:r>
            <a:r>
              <a:rPr lang="en-US" altLang="en-US" sz="1600"/>
              <a:t>x</a:t>
            </a:r>
            <a:r>
              <a:rPr lang="en-US" altLang="en-US" sz="1600" b="1"/>
              <a:t>56</a:t>
            </a:r>
            <a:r>
              <a:rPr lang="en-US" altLang="en-US" sz="1600"/>
              <a:t>x</a:t>
            </a:r>
            <a:r>
              <a:rPr lang="en-US" altLang="en-US" sz="1600" b="1"/>
              <a:t>N</a:t>
            </a:r>
          </a:p>
        </p:txBody>
      </p:sp>
      <p:sp>
        <p:nvSpPr>
          <p:cNvPr id="3109" name="Text Box 37">
            <a:extLst>
              <a:ext uri="{FF2B5EF4-FFF2-40B4-BE49-F238E27FC236}">
                <a16:creationId xmlns:a16="http://schemas.microsoft.com/office/drawing/2014/main" id="{175EA8CA-BB52-4F35-93D6-DEB1B373D6C0}"/>
              </a:ext>
            </a:extLst>
          </p:cNvPr>
          <p:cNvSpPr txBox="1">
            <a:spLocks noChangeArrowheads="1"/>
          </p:cNvSpPr>
          <p:nvPr/>
        </p:nvSpPr>
        <p:spPr bwMode="auto">
          <a:xfrm>
            <a:off x="3129516" y="21794240"/>
            <a:ext cx="1189038" cy="328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Lst>
              <a:defRPr>
                <a:solidFill>
                  <a:srgbClr val="000000"/>
                </a:solidFill>
                <a:latin typeface="Arial" panose="020B0604020202020204" pitchFamily="34" charset="0"/>
                <a:cs typeface="WenQuanYi Micro Hei" charset="0"/>
              </a:defRPr>
            </a:lvl1pPr>
            <a:lvl2pPr>
              <a:tabLst>
                <a:tab pos="457200" algn="l"/>
                <a:tab pos="914400" algn="l"/>
              </a:tabLst>
              <a:defRPr>
                <a:solidFill>
                  <a:srgbClr val="000000"/>
                </a:solidFill>
                <a:latin typeface="Arial" panose="020B0604020202020204" pitchFamily="34" charset="0"/>
                <a:cs typeface="WenQuanYi Micro Hei" charset="0"/>
              </a:defRPr>
            </a:lvl2pPr>
            <a:lvl3pPr>
              <a:tabLst>
                <a:tab pos="457200" algn="l"/>
                <a:tab pos="914400" algn="l"/>
              </a:tabLst>
              <a:defRPr>
                <a:solidFill>
                  <a:srgbClr val="000000"/>
                </a:solidFill>
                <a:latin typeface="Arial" panose="020B0604020202020204" pitchFamily="34" charset="0"/>
                <a:cs typeface="WenQuanYi Micro Hei" charset="0"/>
              </a:defRPr>
            </a:lvl3pPr>
            <a:lvl4pPr>
              <a:tabLst>
                <a:tab pos="457200" algn="l"/>
                <a:tab pos="914400" algn="l"/>
              </a:tabLst>
              <a:defRPr>
                <a:solidFill>
                  <a:srgbClr val="000000"/>
                </a:solidFill>
                <a:latin typeface="Arial" panose="020B0604020202020204" pitchFamily="34" charset="0"/>
                <a:cs typeface="WenQuanYi Micro Hei" charset="0"/>
              </a:defRPr>
            </a:lvl4pPr>
            <a:lvl5pPr>
              <a:tabLst>
                <a:tab pos="457200" algn="l"/>
                <a:tab pos="9144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WenQuanYi Micro Hei" charset="0"/>
              </a:defRPr>
            </a:lvl9pPr>
          </a:lstStyle>
          <a:p>
            <a:r>
              <a:rPr lang="en-US" altLang="en-US" sz="1600" b="1"/>
              <a:t>28</a:t>
            </a:r>
            <a:r>
              <a:rPr lang="en-US" altLang="en-US" sz="1600"/>
              <a:t>x</a:t>
            </a:r>
            <a:r>
              <a:rPr lang="en-US" altLang="en-US" sz="1600" b="1"/>
              <a:t>28</a:t>
            </a:r>
            <a:r>
              <a:rPr lang="en-US" altLang="en-US" sz="1600"/>
              <a:t>x</a:t>
            </a:r>
            <a:r>
              <a:rPr lang="en-US" altLang="en-US" sz="1600" b="1"/>
              <a:t>N</a:t>
            </a:r>
          </a:p>
        </p:txBody>
      </p:sp>
      <p:sp>
        <p:nvSpPr>
          <p:cNvPr id="3110" name="Text Box 38">
            <a:extLst>
              <a:ext uri="{FF2B5EF4-FFF2-40B4-BE49-F238E27FC236}">
                <a16:creationId xmlns:a16="http://schemas.microsoft.com/office/drawing/2014/main" id="{8A3CE332-6874-4863-9F15-9DADCC1DB96D}"/>
              </a:ext>
            </a:extLst>
          </p:cNvPr>
          <p:cNvSpPr txBox="1">
            <a:spLocks noChangeArrowheads="1"/>
          </p:cNvSpPr>
          <p:nvPr/>
        </p:nvSpPr>
        <p:spPr bwMode="auto">
          <a:xfrm>
            <a:off x="4893229" y="21757727"/>
            <a:ext cx="1189037" cy="328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Lst>
              <a:defRPr>
                <a:solidFill>
                  <a:srgbClr val="000000"/>
                </a:solidFill>
                <a:latin typeface="Arial" panose="020B0604020202020204" pitchFamily="34" charset="0"/>
                <a:cs typeface="WenQuanYi Micro Hei" charset="0"/>
              </a:defRPr>
            </a:lvl1pPr>
            <a:lvl2pPr>
              <a:tabLst>
                <a:tab pos="457200" algn="l"/>
                <a:tab pos="914400" algn="l"/>
              </a:tabLst>
              <a:defRPr>
                <a:solidFill>
                  <a:srgbClr val="000000"/>
                </a:solidFill>
                <a:latin typeface="Arial" panose="020B0604020202020204" pitchFamily="34" charset="0"/>
                <a:cs typeface="WenQuanYi Micro Hei" charset="0"/>
              </a:defRPr>
            </a:lvl2pPr>
            <a:lvl3pPr>
              <a:tabLst>
                <a:tab pos="457200" algn="l"/>
                <a:tab pos="914400" algn="l"/>
              </a:tabLst>
              <a:defRPr>
                <a:solidFill>
                  <a:srgbClr val="000000"/>
                </a:solidFill>
                <a:latin typeface="Arial" panose="020B0604020202020204" pitchFamily="34" charset="0"/>
                <a:cs typeface="WenQuanYi Micro Hei" charset="0"/>
              </a:defRPr>
            </a:lvl3pPr>
            <a:lvl4pPr>
              <a:tabLst>
                <a:tab pos="457200" algn="l"/>
                <a:tab pos="914400" algn="l"/>
              </a:tabLst>
              <a:defRPr>
                <a:solidFill>
                  <a:srgbClr val="000000"/>
                </a:solidFill>
                <a:latin typeface="Arial" panose="020B0604020202020204" pitchFamily="34" charset="0"/>
                <a:cs typeface="WenQuanYi Micro Hei" charset="0"/>
              </a:defRPr>
            </a:lvl4pPr>
            <a:lvl5pPr>
              <a:tabLst>
                <a:tab pos="457200" algn="l"/>
                <a:tab pos="9144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WenQuanYi Micro Hei" charset="0"/>
              </a:defRPr>
            </a:lvl9pPr>
          </a:lstStyle>
          <a:p>
            <a:r>
              <a:rPr lang="en-US" altLang="en-US" sz="1600" b="1"/>
              <a:t>28</a:t>
            </a:r>
            <a:r>
              <a:rPr lang="en-US" altLang="en-US" sz="1600"/>
              <a:t>x</a:t>
            </a:r>
            <a:r>
              <a:rPr lang="en-US" altLang="en-US" sz="1600" b="1"/>
              <a:t>28</a:t>
            </a:r>
            <a:r>
              <a:rPr lang="en-US" altLang="en-US" sz="1600"/>
              <a:t>x</a:t>
            </a:r>
            <a:r>
              <a:rPr lang="en-US" altLang="en-US" sz="1600" b="1"/>
              <a:t>N</a:t>
            </a:r>
          </a:p>
        </p:txBody>
      </p:sp>
      <p:sp>
        <p:nvSpPr>
          <p:cNvPr id="3111" name="Text Box 39">
            <a:extLst>
              <a:ext uri="{FF2B5EF4-FFF2-40B4-BE49-F238E27FC236}">
                <a16:creationId xmlns:a16="http://schemas.microsoft.com/office/drawing/2014/main" id="{1C2952E7-BAAF-4E41-B4BE-BD636B526AEC}"/>
              </a:ext>
            </a:extLst>
          </p:cNvPr>
          <p:cNvSpPr txBox="1">
            <a:spLocks noChangeArrowheads="1"/>
          </p:cNvSpPr>
          <p:nvPr/>
        </p:nvSpPr>
        <p:spPr bwMode="auto">
          <a:xfrm>
            <a:off x="5842554" y="22032364"/>
            <a:ext cx="1189037" cy="328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Lst>
              <a:defRPr>
                <a:solidFill>
                  <a:srgbClr val="000000"/>
                </a:solidFill>
                <a:latin typeface="Arial" panose="020B0604020202020204" pitchFamily="34" charset="0"/>
                <a:cs typeface="WenQuanYi Micro Hei" charset="0"/>
              </a:defRPr>
            </a:lvl1pPr>
            <a:lvl2pPr>
              <a:tabLst>
                <a:tab pos="457200" algn="l"/>
                <a:tab pos="914400" algn="l"/>
              </a:tabLst>
              <a:defRPr>
                <a:solidFill>
                  <a:srgbClr val="000000"/>
                </a:solidFill>
                <a:latin typeface="Arial" panose="020B0604020202020204" pitchFamily="34" charset="0"/>
                <a:cs typeface="WenQuanYi Micro Hei" charset="0"/>
              </a:defRPr>
            </a:lvl2pPr>
            <a:lvl3pPr>
              <a:tabLst>
                <a:tab pos="457200" algn="l"/>
                <a:tab pos="914400" algn="l"/>
              </a:tabLst>
              <a:defRPr>
                <a:solidFill>
                  <a:srgbClr val="000000"/>
                </a:solidFill>
                <a:latin typeface="Arial" panose="020B0604020202020204" pitchFamily="34" charset="0"/>
                <a:cs typeface="WenQuanYi Micro Hei" charset="0"/>
              </a:defRPr>
            </a:lvl3pPr>
            <a:lvl4pPr>
              <a:tabLst>
                <a:tab pos="457200" algn="l"/>
                <a:tab pos="914400" algn="l"/>
              </a:tabLst>
              <a:defRPr>
                <a:solidFill>
                  <a:srgbClr val="000000"/>
                </a:solidFill>
                <a:latin typeface="Arial" panose="020B0604020202020204" pitchFamily="34" charset="0"/>
                <a:cs typeface="WenQuanYi Micro Hei" charset="0"/>
              </a:defRPr>
            </a:lvl4pPr>
            <a:lvl5pPr>
              <a:tabLst>
                <a:tab pos="457200" algn="l"/>
                <a:tab pos="9144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WenQuanYi Micro Hei" charset="0"/>
              </a:defRPr>
            </a:lvl9pPr>
          </a:lstStyle>
          <a:p>
            <a:r>
              <a:rPr lang="en-US" altLang="en-US" sz="1600" b="1"/>
              <a:t>56</a:t>
            </a:r>
            <a:r>
              <a:rPr lang="en-US" altLang="en-US" sz="1600"/>
              <a:t>x</a:t>
            </a:r>
            <a:r>
              <a:rPr lang="en-US" altLang="en-US" sz="1600" b="1"/>
              <a:t>56</a:t>
            </a:r>
            <a:r>
              <a:rPr lang="en-US" altLang="en-US" sz="1600"/>
              <a:t>x</a:t>
            </a:r>
            <a:r>
              <a:rPr lang="en-US" altLang="en-US" sz="1600" b="1"/>
              <a:t>N</a:t>
            </a:r>
          </a:p>
        </p:txBody>
      </p:sp>
      <p:sp>
        <p:nvSpPr>
          <p:cNvPr id="3112" name="Text Box 40">
            <a:extLst>
              <a:ext uri="{FF2B5EF4-FFF2-40B4-BE49-F238E27FC236}">
                <a16:creationId xmlns:a16="http://schemas.microsoft.com/office/drawing/2014/main" id="{E2809D15-1C8A-47A2-A814-80B557F0D449}"/>
              </a:ext>
            </a:extLst>
          </p:cNvPr>
          <p:cNvSpPr txBox="1">
            <a:spLocks noChangeArrowheads="1"/>
          </p:cNvSpPr>
          <p:nvPr/>
        </p:nvSpPr>
        <p:spPr bwMode="auto">
          <a:xfrm>
            <a:off x="6604554" y="22411776"/>
            <a:ext cx="13716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WenQuanYi Micro Hei" charset="0"/>
              </a:defRPr>
            </a:lvl9pPr>
          </a:lstStyle>
          <a:p>
            <a:r>
              <a:rPr lang="en-US" altLang="en-US" sz="1600" b="1"/>
              <a:t>112</a:t>
            </a:r>
            <a:r>
              <a:rPr lang="en-US" altLang="en-US" sz="1600"/>
              <a:t>x</a:t>
            </a:r>
            <a:r>
              <a:rPr lang="en-US" altLang="en-US" sz="1600" b="1"/>
              <a:t>112</a:t>
            </a:r>
            <a:r>
              <a:rPr lang="en-US" altLang="en-US" sz="1600"/>
              <a:t>x</a:t>
            </a:r>
            <a:r>
              <a:rPr lang="en-US" altLang="en-US" sz="1600" b="1"/>
              <a:t>N</a:t>
            </a:r>
          </a:p>
        </p:txBody>
      </p:sp>
      <p:sp>
        <p:nvSpPr>
          <p:cNvPr id="3113" name="Text Box 41">
            <a:extLst>
              <a:ext uri="{FF2B5EF4-FFF2-40B4-BE49-F238E27FC236}">
                <a16:creationId xmlns:a16="http://schemas.microsoft.com/office/drawing/2014/main" id="{BD0A5D3D-6863-4DCF-B50B-C3A543E9B70C}"/>
              </a:ext>
            </a:extLst>
          </p:cNvPr>
          <p:cNvSpPr txBox="1">
            <a:spLocks noChangeArrowheads="1"/>
          </p:cNvSpPr>
          <p:nvPr/>
        </p:nvSpPr>
        <p:spPr bwMode="auto">
          <a:xfrm>
            <a:off x="7518954" y="22905490"/>
            <a:ext cx="1189037" cy="328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Lst>
              <a:defRPr>
                <a:solidFill>
                  <a:srgbClr val="000000"/>
                </a:solidFill>
                <a:latin typeface="Arial" panose="020B0604020202020204" pitchFamily="34" charset="0"/>
                <a:cs typeface="WenQuanYi Micro Hei" charset="0"/>
              </a:defRPr>
            </a:lvl1pPr>
            <a:lvl2pPr>
              <a:tabLst>
                <a:tab pos="457200" algn="l"/>
                <a:tab pos="914400" algn="l"/>
              </a:tabLst>
              <a:defRPr>
                <a:solidFill>
                  <a:srgbClr val="000000"/>
                </a:solidFill>
                <a:latin typeface="Arial" panose="020B0604020202020204" pitchFamily="34" charset="0"/>
                <a:cs typeface="WenQuanYi Micro Hei" charset="0"/>
              </a:defRPr>
            </a:lvl2pPr>
            <a:lvl3pPr>
              <a:tabLst>
                <a:tab pos="457200" algn="l"/>
                <a:tab pos="914400" algn="l"/>
              </a:tabLst>
              <a:defRPr>
                <a:solidFill>
                  <a:srgbClr val="000000"/>
                </a:solidFill>
                <a:latin typeface="Arial" panose="020B0604020202020204" pitchFamily="34" charset="0"/>
                <a:cs typeface="WenQuanYi Micro Hei" charset="0"/>
              </a:defRPr>
            </a:lvl3pPr>
            <a:lvl4pPr>
              <a:tabLst>
                <a:tab pos="457200" algn="l"/>
                <a:tab pos="914400" algn="l"/>
              </a:tabLst>
              <a:defRPr>
                <a:solidFill>
                  <a:srgbClr val="000000"/>
                </a:solidFill>
                <a:latin typeface="Arial" panose="020B0604020202020204" pitchFamily="34" charset="0"/>
                <a:cs typeface="WenQuanYi Micro Hei" charset="0"/>
              </a:defRPr>
            </a:lvl4pPr>
            <a:lvl5pPr>
              <a:tabLst>
                <a:tab pos="457200" algn="l"/>
                <a:tab pos="9144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WenQuanYi Micro Hei" charset="0"/>
              </a:defRPr>
            </a:lvl9pPr>
          </a:lstStyle>
          <a:p>
            <a:r>
              <a:rPr lang="en-US" altLang="en-US" sz="1600" b="1"/>
              <a:t>224</a:t>
            </a:r>
            <a:r>
              <a:rPr lang="en-US" altLang="en-US" sz="1600"/>
              <a:t>x</a:t>
            </a:r>
            <a:r>
              <a:rPr lang="en-US" altLang="en-US" sz="1600" b="1"/>
              <a:t>224</a:t>
            </a:r>
            <a:r>
              <a:rPr lang="en-US" altLang="en-US" sz="1600"/>
              <a:t>x</a:t>
            </a:r>
            <a:r>
              <a:rPr lang="en-US" altLang="en-US" sz="1600" b="1"/>
              <a:t>1</a:t>
            </a:r>
          </a:p>
        </p:txBody>
      </p:sp>
      <p:sp>
        <p:nvSpPr>
          <p:cNvPr id="3114" name="Text Box 42">
            <a:extLst>
              <a:ext uri="{FF2B5EF4-FFF2-40B4-BE49-F238E27FC236}">
                <a16:creationId xmlns:a16="http://schemas.microsoft.com/office/drawing/2014/main" id="{F4280CAA-4B11-4462-922F-A8DD6D91CDF3}"/>
              </a:ext>
            </a:extLst>
          </p:cNvPr>
          <p:cNvSpPr txBox="1">
            <a:spLocks noChangeArrowheads="1"/>
          </p:cNvSpPr>
          <p:nvPr/>
        </p:nvSpPr>
        <p:spPr bwMode="auto">
          <a:xfrm rot="16200000">
            <a:off x="554" y="20675052"/>
            <a:ext cx="1473200"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WenQuanYi Micro Hei" charset="0"/>
              </a:defRPr>
            </a:lvl9pPr>
          </a:lstStyle>
          <a:p>
            <a:r>
              <a:rPr lang="en-US" altLang="en-US">
                <a:solidFill>
                  <a:srgbClr val="FFFFFF"/>
                </a:solidFill>
              </a:rPr>
              <a:t>Input Image</a:t>
            </a:r>
          </a:p>
        </p:txBody>
      </p:sp>
      <p:sp>
        <p:nvSpPr>
          <p:cNvPr id="3115" name="Text Box 43">
            <a:extLst>
              <a:ext uri="{FF2B5EF4-FFF2-40B4-BE49-F238E27FC236}">
                <a16:creationId xmlns:a16="http://schemas.microsoft.com/office/drawing/2014/main" id="{E8B8E451-8F53-4E60-82E2-9AA307E867A1}"/>
              </a:ext>
            </a:extLst>
          </p:cNvPr>
          <p:cNvSpPr txBox="1">
            <a:spLocks noChangeArrowheads="1"/>
          </p:cNvSpPr>
          <p:nvPr/>
        </p:nvSpPr>
        <p:spPr bwMode="auto">
          <a:xfrm rot="16200000">
            <a:off x="7309404" y="20729026"/>
            <a:ext cx="1619250"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WenQuanYi Micro Hei" charset="0"/>
              </a:defRPr>
            </a:lvl9pPr>
          </a:lstStyle>
          <a:p>
            <a:r>
              <a:rPr lang="en-US" altLang="en-US">
                <a:solidFill>
                  <a:srgbClr val="FFFFFF"/>
                </a:solidFill>
              </a:rPr>
              <a:t>Output Image</a:t>
            </a:r>
          </a:p>
        </p:txBody>
      </p:sp>
      <p:pic>
        <p:nvPicPr>
          <p:cNvPr id="3116" name="Picture 44">
            <a:extLst>
              <a:ext uri="{FF2B5EF4-FFF2-40B4-BE49-F238E27FC236}">
                <a16:creationId xmlns:a16="http://schemas.microsoft.com/office/drawing/2014/main" id="{8F62C0FE-5E57-44CA-BCC7-031F554322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8524" r="7472" b="51425"/>
          <a:stretch>
            <a:fillRect/>
          </a:stretch>
        </p:blipFill>
        <p:spPr bwMode="auto">
          <a:xfrm>
            <a:off x="4705220" y="26321433"/>
            <a:ext cx="4499782" cy="2586220"/>
          </a:xfrm>
          <a:prstGeom prst="rect">
            <a:avLst/>
          </a:prstGeom>
          <a:noFill/>
          <a:ln>
            <a:noFill/>
          </a:ln>
          <a:effectLst/>
          <a:extLst>
            <a:ext uri="{909E8E84-426E-40DD-AFC4-6F175D3DCCD1}">
              <a14:hiddenFill xmlns:a14="http://schemas.microsoft.com/office/drawing/2010/main">
                <a:blipFill dpi="0" rotWithShape="0">
                  <a:blip/>
                  <a:srcRect l="8524" r="7472" b="51425"/>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117" name="Picture 45">
            <a:extLst>
              <a:ext uri="{FF2B5EF4-FFF2-40B4-BE49-F238E27FC236}">
                <a16:creationId xmlns:a16="http://schemas.microsoft.com/office/drawing/2014/main" id="{E309C67F-7C28-4BB6-97C3-D6DB4BF009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8417" r="8578" b="53200"/>
          <a:stretch>
            <a:fillRect/>
          </a:stretch>
        </p:blipFill>
        <p:spPr bwMode="auto">
          <a:xfrm>
            <a:off x="195983" y="26314772"/>
            <a:ext cx="4407715" cy="2599419"/>
          </a:xfrm>
          <a:prstGeom prst="rect">
            <a:avLst/>
          </a:prstGeom>
          <a:noFill/>
          <a:ln>
            <a:noFill/>
          </a:ln>
          <a:effectLst/>
          <a:extLst>
            <a:ext uri="{909E8E84-426E-40DD-AFC4-6F175D3DCCD1}">
              <a14:hiddenFill xmlns:a14="http://schemas.microsoft.com/office/drawing/2010/main">
                <a:blipFill dpi="0" rotWithShape="0">
                  <a:blip/>
                  <a:srcRect l="8417" r="8578" b="53200"/>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3118" name="Group 46">
            <a:extLst>
              <a:ext uri="{FF2B5EF4-FFF2-40B4-BE49-F238E27FC236}">
                <a16:creationId xmlns:a16="http://schemas.microsoft.com/office/drawing/2014/main" id="{48E5534D-EC03-49CB-B375-775C0E00F27E}"/>
              </a:ext>
            </a:extLst>
          </p:cNvPr>
          <p:cNvGraphicFramePr>
            <a:graphicFrameLocks noGrp="1"/>
          </p:cNvGraphicFramePr>
          <p:nvPr>
            <p:extLst>
              <p:ext uri="{D42A27DB-BD31-4B8C-83A1-F6EECF244321}">
                <p14:modId xmlns:p14="http://schemas.microsoft.com/office/powerpoint/2010/main" val="717596030"/>
              </p:ext>
            </p:extLst>
          </p:nvPr>
        </p:nvGraphicFramePr>
        <p:xfrm>
          <a:off x="27349450" y="16754475"/>
          <a:ext cx="8872538" cy="3034032"/>
        </p:xfrm>
        <a:graphic>
          <a:graphicData uri="http://schemas.openxmlformats.org/drawingml/2006/table">
            <a:tbl>
              <a:tblPr/>
              <a:tblGrid>
                <a:gridCol w="1477963">
                  <a:extLst>
                    <a:ext uri="{9D8B030D-6E8A-4147-A177-3AD203B41FA5}">
                      <a16:colId xmlns:a16="http://schemas.microsoft.com/office/drawing/2014/main" val="2955546703"/>
                    </a:ext>
                  </a:extLst>
                </a:gridCol>
                <a:gridCol w="1477962">
                  <a:extLst>
                    <a:ext uri="{9D8B030D-6E8A-4147-A177-3AD203B41FA5}">
                      <a16:colId xmlns:a16="http://schemas.microsoft.com/office/drawing/2014/main" val="3329075587"/>
                    </a:ext>
                  </a:extLst>
                </a:gridCol>
                <a:gridCol w="1477963">
                  <a:extLst>
                    <a:ext uri="{9D8B030D-6E8A-4147-A177-3AD203B41FA5}">
                      <a16:colId xmlns:a16="http://schemas.microsoft.com/office/drawing/2014/main" val="678877722"/>
                    </a:ext>
                  </a:extLst>
                </a:gridCol>
                <a:gridCol w="1479550">
                  <a:extLst>
                    <a:ext uri="{9D8B030D-6E8A-4147-A177-3AD203B41FA5}">
                      <a16:colId xmlns:a16="http://schemas.microsoft.com/office/drawing/2014/main" val="3864527522"/>
                    </a:ext>
                  </a:extLst>
                </a:gridCol>
                <a:gridCol w="1477962">
                  <a:extLst>
                    <a:ext uri="{9D8B030D-6E8A-4147-A177-3AD203B41FA5}">
                      <a16:colId xmlns:a16="http://schemas.microsoft.com/office/drawing/2014/main" val="183504561"/>
                    </a:ext>
                  </a:extLst>
                </a:gridCol>
                <a:gridCol w="1481138">
                  <a:extLst>
                    <a:ext uri="{9D8B030D-6E8A-4147-A177-3AD203B41FA5}">
                      <a16:colId xmlns:a16="http://schemas.microsoft.com/office/drawing/2014/main" val="1426997194"/>
                    </a:ext>
                  </a:extLst>
                </a:gridCol>
              </a:tblGrid>
              <a:tr h="719138">
                <a:tc>
                  <a: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kumimoji="0" lang="en-US" altLang="en-US" sz="1800" b="0" i="0" u="none" strike="noStrike" cap="none" normalizeH="0" baseline="0" dirty="0">
                          <a:ln>
                            <a:noFill/>
                          </a:ln>
                          <a:solidFill>
                            <a:srgbClr val="000000"/>
                          </a:solidFill>
                          <a:effectLst/>
                          <a:latin typeface="Arial"/>
                          <a:cs typeface="WenQuanYi Micro Hei" charset="0"/>
                        </a:rPr>
                        <a:t>Autoencoder</a:t>
                      </a:r>
                    </a:p>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kumimoji="0" lang="en-US" altLang="en-US" sz="1800" b="0" i="0" u="none" strike="noStrike" cap="none" normalizeH="0" baseline="0" dirty="0">
                          <a:ln>
                            <a:noFill/>
                          </a:ln>
                          <a:solidFill>
                            <a:srgbClr val="000000"/>
                          </a:solidFill>
                          <a:effectLst/>
                          <a:latin typeface="Arial"/>
                          <a:cs typeface="WenQuanYi Micro Hei" charset="0"/>
                        </a:rPr>
                        <a:t>Size</a:t>
                      </a:r>
                    </a:p>
                  </a:txBody>
                  <a:tcPr marL="90000" marR="90000" marT="6280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33A3A3"/>
                    </a:solidFill>
                  </a:tcPr>
                </a:tc>
                <a:tc>
                  <a: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kumimoji="0" lang="en-US" altLang="en-US" sz="1800" b="0" i="0" u="none" strike="noStrike" cap="none" normalizeH="0" baseline="0" dirty="0">
                          <a:ln>
                            <a:noFill/>
                          </a:ln>
                          <a:solidFill>
                            <a:srgbClr val="000000"/>
                          </a:solidFill>
                          <a:effectLst/>
                          <a:latin typeface="Arial"/>
                          <a:cs typeface="WenQuanYi Micro Hei" charset="0"/>
                        </a:rPr>
                        <a:t>Layer Depth (N)</a:t>
                      </a:r>
                    </a:p>
                  </a:txBody>
                  <a:tcPr marL="90000" marR="90000" marT="6280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33A3A3"/>
                    </a:solidFill>
                  </a:tcPr>
                </a:tc>
                <a:tc>
                  <a: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kumimoji="0" lang="en-US" altLang="en-US" sz="1800" b="0" i="0" u="none" strike="noStrike" cap="none" normalizeH="0" baseline="0" dirty="0">
                          <a:ln>
                            <a:noFill/>
                          </a:ln>
                          <a:solidFill>
                            <a:srgbClr val="000000"/>
                          </a:solidFill>
                          <a:effectLst/>
                          <a:latin typeface="Arial"/>
                          <a:cs typeface="WenQuanYi Micro Hei" charset="0"/>
                        </a:rPr>
                        <a:t>Trainable Parameters</a:t>
                      </a:r>
                    </a:p>
                  </a:txBody>
                  <a:tcPr marL="90000" marR="90000" marT="6280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33A3A3"/>
                    </a:solidFill>
                  </a:tcPr>
                </a:tc>
                <a:tc>
                  <a: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kumimoji="0" lang="en-US" altLang="en-US" sz="1800" b="0" i="0" u="none" strike="noStrike" cap="none" normalizeH="0" baseline="0" dirty="0">
                          <a:ln>
                            <a:noFill/>
                          </a:ln>
                          <a:solidFill>
                            <a:srgbClr val="000000"/>
                          </a:solidFill>
                          <a:effectLst/>
                          <a:latin typeface="Arial"/>
                          <a:cs typeface="WenQuanYi Micro Hei" charset="0"/>
                        </a:rPr>
                        <a:t>AUC</a:t>
                      </a:r>
                    </a:p>
                  </a:txBody>
                  <a:tcPr marL="90000" marR="90000" marT="6280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33A3A3"/>
                    </a:solidFill>
                  </a:tcPr>
                </a:tc>
                <a:tc>
                  <a: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US" altLang="en-US" sz="1800" b="0" i="0" u="none" strike="noStrike" cap="none" normalizeH="0" baseline="0" dirty="0">
                          <a:ln>
                            <a:noFill/>
                          </a:ln>
                          <a:solidFill>
                            <a:srgbClr val="000000"/>
                          </a:solidFill>
                          <a:effectLst/>
                          <a:latin typeface="Arial"/>
                        </a:rPr>
                        <a:t>Accuracy</a:t>
                      </a:r>
                      <a:endParaRPr kumimoji="0" lang="en-US" dirty="0"/>
                    </a:p>
                  </a:txBody>
                  <a:tcPr marL="90000" marR="90000" marT="6280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33A3A3"/>
                    </a:solidFill>
                  </a:tcPr>
                </a:tc>
                <a:tc>
                  <a: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kumimoji="0" lang="en-US" altLang="en-US" sz="1800" b="0" i="0" u="none" strike="noStrike" cap="none" normalizeH="0" baseline="0" dirty="0">
                          <a:ln>
                            <a:noFill/>
                          </a:ln>
                          <a:solidFill>
                            <a:srgbClr val="000000"/>
                          </a:solidFill>
                          <a:effectLst/>
                          <a:latin typeface="Arial"/>
                          <a:cs typeface="WenQuanYi Micro Hei" charset="0"/>
                        </a:rPr>
                        <a:t>Specificity at 95% Sensitivity</a:t>
                      </a:r>
                    </a:p>
                  </a:txBody>
                  <a:tcPr marL="90000" marR="90000" marT="6280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33A3A3"/>
                    </a:solidFill>
                  </a:tcPr>
                </a:tc>
                <a:extLst>
                  <a:ext uri="{0D108BD9-81ED-4DB2-BD59-A6C34878D82A}">
                    <a16:rowId xmlns:a16="http://schemas.microsoft.com/office/drawing/2014/main" val="202564961"/>
                  </a:ext>
                </a:extLst>
              </a:tr>
              <a:tr h="719138">
                <a:tc>
                  <a: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kumimoji="0" lang="en-US" altLang="en-US" sz="1800" b="0" i="0" u="none" strike="noStrike" cap="none" normalizeH="0" baseline="0" dirty="0">
                          <a:ln>
                            <a:noFill/>
                          </a:ln>
                          <a:solidFill>
                            <a:srgbClr val="000000"/>
                          </a:solidFill>
                          <a:effectLst/>
                          <a:latin typeface="Arial"/>
                          <a:cs typeface="WenQuanYi Micro Hei" charset="0"/>
                        </a:rPr>
                        <a:t>Small</a:t>
                      </a:r>
                    </a:p>
                  </a:txBody>
                  <a:tcPr marL="90000" marR="90000" marT="6280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FFFF"/>
                    </a:solidFill>
                  </a:tcPr>
                </a:tc>
                <a:tc>
                  <a: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kumimoji="0" lang="en-US" altLang="en-US" sz="1800" b="0" i="0" u="none" strike="noStrike" cap="none" normalizeH="0" baseline="0" dirty="0">
                          <a:ln>
                            <a:noFill/>
                          </a:ln>
                          <a:solidFill>
                            <a:srgbClr val="000000"/>
                          </a:solidFill>
                          <a:effectLst/>
                          <a:latin typeface="Arial"/>
                          <a:cs typeface="WenQuanYi Micro Hei" charset="0"/>
                        </a:rPr>
                        <a:t>8</a:t>
                      </a:r>
                    </a:p>
                  </a:txBody>
                  <a:tcPr marL="90000" marR="90000" marT="6280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FFFF"/>
                    </a:solidFill>
                  </a:tcPr>
                </a:tc>
                <a:tc>
                  <a: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kumimoji="0" lang="en-US" altLang="en-US" sz="1800" b="0" i="0" u="none" strike="noStrike" cap="none" normalizeH="0" baseline="0" dirty="0">
                          <a:ln>
                            <a:noFill/>
                          </a:ln>
                          <a:solidFill>
                            <a:srgbClr val="000000"/>
                          </a:solidFill>
                          <a:effectLst/>
                          <a:latin typeface="Arial"/>
                          <a:cs typeface="WenQuanYi Micro Hei" charset="0"/>
                        </a:rPr>
                        <a:t>3,729</a:t>
                      </a:r>
                    </a:p>
                  </a:txBody>
                  <a:tcPr marL="90000" marR="90000" marT="6280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FFFF"/>
                    </a:solidFill>
                  </a:tcPr>
                </a:tc>
                <a:tc>
                  <a: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kumimoji="0" lang="en-US" altLang="en-US" sz="1800" b="0" i="0" u="none" strike="noStrike" cap="none" normalizeH="0" baseline="0" dirty="0">
                          <a:ln>
                            <a:noFill/>
                          </a:ln>
                          <a:solidFill>
                            <a:srgbClr val="000000"/>
                          </a:solidFill>
                          <a:effectLst/>
                          <a:latin typeface="Arial"/>
                          <a:cs typeface="WenQuanYi Micro Hei" charset="0"/>
                        </a:rPr>
                        <a:t>0.612</a:t>
                      </a:r>
                    </a:p>
                  </a:txBody>
                  <a:tcPr marL="90000" marR="90000" marT="6280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FFFF"/>
                    </a:solidFill>
                  </a:tcPr>
                </a:tc>
                <a:tc>
                  <a: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kumimoji="0" lang="en-US" altLang="en-US" sz="1800" b="0" i="0" u="none" strike="noStrike" cap="none" normalizeH="0" baseline="0" dirty="0">
                          <a:ln>
                            <a:noFill/>
                          </a:ln>
                          <a:solidFill>
                            <a:srgbClr val="000000"/>
                          </a:solidFill>
                          <a:effectLst/>
                          <a:latin typeface="Arial"/>
                          <a:cs typeface="WenQuanYi Micro Hei" charset="0"/>
                        </a:rPr>
                        <a:t>0.808</a:t>
                      </a:r>
                    </a:p>
                  </a:txBody>
                  <a:tcPr marL="90000" marR="90000" marT="6280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FFFF"/>
                    </a:solidFill>
                  </a:tcPr>
                </a:tc>
                <a:tc>
                  <a: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kumimoji="0" lang="en-US" altLang="en-US" sz="1800" b="0" i="0" u="none" strike="noStrike" cap="none" normalizeH="0" baseline="0" dirty="0">
                          <a:ln>
                            <a:noFill/>
                          </a:ln>
                          <a:solidFill>
                            <a:srgbClr val="000000"/>
                          </a:solidFill>
                          <a:effectLst/>
                          <a:latin typeface="Arial"/>
                          <a:cs typeface="WenQuanYi Micro Hei" charset="0"/>
                        </a:rPr>
                        <a:t>0.157</a:t>
                      </a:r>
                    </a:p>
                  </a:txBody>
                  <a:tcPr marL="90000" marR="90000" marT="6280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3010503853"/>
                  </a:ext>
                </a:extLst>
              </a:tr>
              <a:tr h="719138">
                <a:tc>
                  <a: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kumimoji="0" lang="en-US" altLang="en-US" sz="1800" b="0" i="0" u="none" strike="noStrike" cap="none" normalizeH="0" baseline="0" dirty="0">
                          <a:ln>
                            <a:noFill/>
                          </a:ln>
                          <a:solidFill>
                            <a:srgbClr val="000000"/>
                          </a:solidFill>
                          <a:effectLst/>
                          <a:latin typeface="Arial"/>
                          <a:cs typeface="WenQuanYi Micro Hei" charset="0"/>
                        </a:rPr>
                        <a:t>Medium</a:t>
                      </a:r>
                    </a:p>
                  </a:txBody>
                  <a:tcPr marL="90000" marR="90000" marT="6280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FFFF"/>
                    </a:solidFill>
                  </a:tcPr>
                </a:tc>
                <a:tc>
                  <a: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kumimoji="0" lang="en-US" altLang="en-US" sz="1800" b="0" i="0" u="none" strike="noStrike" cap="none" normalizeH="0" baseline="0" dirty="0">
                          <a:ln>
                            <a:noFill/>
                          </a:ln>
                          <a:solidFill>
                            <a:srgbClr val="000000"/>
                          </a:solidFill>
                          <a:effectLst/>
                          <a:latin typeface="Arial"/>
                          <a:cs typeface="WenQuanYi Micro Hei" charset="0"/>
                        </a:rPr>
                        <a:t>16</a:t>
                      </a:r>
                    </a:p>
                  </a:txBody>
                  <a:tcPr marL="90000" marR="90000" marT="6280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FFFF"/>
                    </a:solidFill>
                  </a:tcPr>
                </a:tc>
                <a:tc>
                  <a: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kumimoji="0" lang="en-US" altLang="en-US" sz="1800" b="0" i="0" u="none" strike="noStrike" cap="none" normalizeH="0" baseline="0" dirty="0">
                          <a:ln>
                            <a:noFill/>
                          </a:ln>
                          <a:solidFill>
                            <a:srgbClr val="000000"/>
                          </a:solidFill>
                          <a:effectLst/>
                          <a:latin typeface="Arial"/>
                          <a:cs typeface="WenQuanYi Micro Hei" charset="0"/>
                        </a:rPr>
                        <a:t>14,369</a:t>
                      </a:r>
                    </a:p>
                  </a:txBody>
                  <a:tcPr marL="90000" marR="90000" marT="6280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FFFF"/>
                    </a:solidFill>
                  </a:tcPr>
                </a:tc>
                <a:tc>
                  <a: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kumimoji="0" lang="en-US" altLang="en-US" sz="1800" b="0" i="0" u="none" strike="noStrike" cap="none" normalizeH="0" baseline="0" dirty="0">
                          <a:ln>
                            <a:noFill/>
                          </a:ln>
                          <a:solidFill>
                            <a:srgbClr val="000000"/>
                          </a:solidFill>
                          <a:effectLst/>
                          <a:latin typeface="Arial"/>
                          <a:cs typeface="WenQuanYi Micro Hei" charset="0"/>
                        </a:rPr>
                        <a:t>0.624</a:t>
                      </a:r>
                    </a:p>
                  </a:txBody>
                  <a:tcPr marL="90000" marR="90000" marT="6280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FFFF"/>
                    </a:solidFill>
                  </a:tcPr>
                </a:tc>
                <a:tc>
                  <a: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kumimoji="0" lang="en-US" altLang="en-US" sz="1800" b="0" i="0" u="none" strike="noStrike" cap="none" normalizeH="0" baseline="0" dirty="0">
                          <a:ln>
                            <a:noFill/>
                          </a:ln>
                          <a:solidFill>
                            <a:srgbClr val="000000"/>
                          </a:solidFill>
                          <a:effectLst/>
                          <a:latin typeface="Arial"/>
                          <a:cs typeface="WenQuanYi Micro Hei" charset="0"/>
                        </a:rPr>
                        <a:t>0.808</a:t>
                      </a:r>
                    </a:p>
                  </a:txBody>
                  <a:tcPr marL="90000" marR="90000" marT="6280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FFFF"/>
                    </a:solidFill>
                  </a:tcPr>
                </a:tc>
                <a:tc>
                  <a: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kumimoji="0" lang="en-US" altLang="en-US" sz="1800" b="0" i="0" u="none" strike="noStrike" cap="none" normalizeH="0" baseline="0" dirty="0">
                          <a:ln>
                            <a:noFill/>
                          </a:ln>
                          <a:solidFill>
                            <a:srgbClr val="000000"/>
                          </a:solidFill>
                          <a:effectLst/>
                          <a:latin typeface="Arial"/>
                          <a:cs typeface="WenQuanYi Micro Hei" charset="0"/>
                        </a:rPr>
                        <a:t>0.119</a:t>
                      </a:r>
                    </a:p>
                  </a:txBody>
                  <a:tcPr marL="90000" marR="90000" marT="6280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503866110"/>
                  </a:ext>
                </a:extLst>
              </a:tr>
              <a:tr h="720725">
                <a:tc>
                  <a: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kumimoji="0" lang="en-US" altLang="en-US" sz="1800" b="0" i="0" u="none" strike="noStrike" cap="none" normalizeH="0" baseline="0" dirty="0">
                          <a:ln>
                            <a:noFill/>
                          </a:ln>
                          <a:solidFill>
                            <a:srgbClr val="000000"/>
                          </a:solidFill>
                          <a:effectLst/>
                          <a:latin typeface="Arial"/>
                          <a:cs typeface="WenQuanYi Micro Hei" charset="0"/>
                        </a:rPr>
                        <a:t>Large</a:t>
                      </a:r>
                    </a:p>
                  </a:txBody>
                  <a:tcPr marL="90000" marR="90000" marT="6280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FFFF"/>
                    </a:solidFill>
                  </a:tcPr>
                </a:tc>
                <a:tc>
                  <a: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kumimoji="0" lang="en-US" altLang="en-US" sz="1800" b="0" i="0" u="none" strike="noStrike" cap="none" normalizeH="0" baseline="0" dirty="0">
                          <a:ln>
                            <a:noFill/>
                          </a:ln>
                          <a:solidFill>
                            <a:srgbClr val="000000"/>
                          </a:solidFill>
                          <a:effectLst/>
                          <a:latin typeface="Arial"/>
                          <a:cs typeface="WenQuanYi Micro Hei" charset="0"/>
                        </a:rPr>
                        <a:t>32</a:t>
                      </a:r>
                    </a:p>
                  </a:txBody>
                  <a:tcPr marL="90000" marR="90000" marT="6280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FFFF"/>
                    </a:solidFill>
                  </a:tcPr>
                </a:tc>
                <a:tc>
                  <a: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kumimoji="0" lang="en-US" altLang="en-US" sz="1800" b="0" i="0" u="none" strike="noStrike" cap="none" normalizeH="0" baseline="0" dirty="0">
                          <a:ln>
                            <a:noFill/>
                          </a:ln>
                          <a:solidFill>
                            <a:srgbClr val="000000"/>
                          </a:solidFill>
                          <a:effectLst/>
                          <a:latin typeface="Arial"/>
                          <a:cs typeface="WenQuanYi Micro Hei" charset="0"/>
                        </a:rPr>
                        <a:t>56,385</a:t>
                      </a:r>
                    </a:p>
                  </a:txBody>
                  <a:tcPr marL="90000" marR="90000" marT="6280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FFFF"/>
                    </a:solidFill>
                  </a:tcPr>
                </a:tc>
                <a:tc>
                  <a: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kumimoji="0" lang="en-US" altLang="en-US" sz="1800" b="0" i="0" u="none" strike="noStrike" cap="none" normalizeH="0" baseline="0" dirty="0">
                          <a:ln>
                            <a:noFill/>
                          </a:ln>
                          <a:solidFill>
                            <a:srgbClr val="000000"/>
                          </a:solidFill>
                          <a:effectLst/>
                          <a:latin typeface="Arial"/>
                          <a:cs typeface="WenQuanYi Micro Hei" charset="0"/>
                        </a:rPr>
                        <a:t>0.639</a:t>
                      </a:r>
                    </a:p>
                  </a:txBody>
                  <a:tcPr marL="90000" marR="90000" marT="6280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FFFF"/>
                    </a:solidFill>
                  </a:tcPr>
                </a:tc>
                <a:tc>
                  <a: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kumimoji="0" lang="en-US" altLang="en-US" sz="1800" b="0" i="0" u="none" strike="noStrike" cap="none" normalizeH="0" baseline="0" dirty="0">
                          <a:ln>
                            <a:noFill/>
                          </a:ln>
                          <a:solidFill>
                            <a:srgbClr val="000000"/>
                          </a:solidFill>
                          <a:effectLst/>
                          <a:latin typeface="Arial"/>
                          <a:cs typeface="WenQuanYi Micro Hei" charset="0"/>
                        </a:rPr>
                        <a:t>0.808</a:t>
                      </a:r>
                    </a:p>
                  </a:txBody>
                  <a:tcPr marL="90000" marR="90000" marT="6280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FFFF"/>
                    </a:solidFill>
                  </a:tcPr>
                </a:tc>
                <a:tc>
                  <a:txBody>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WenQuanYi Micro Hei"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kumimoji="0" lang="en-US" altLang="en-US" sz="1800" b="0" i="0" u="none" strike="noStrike" cap="none" normalizeH="0" baseline="0" dirty="0">
                          <a:ln>
                            <a:noFill/>
                          </a:ln>
                          <a:solidFill>
                            <a:srgbClr val="000000"/>
                          </a:solidFill>
                          <a:effectLst/>
                          <a:latin typeface="Arial"/>
                          <a:cs typeface="WenQuanYi Micro Hei" charset="0"/>
                        </a:rPr>
                        <a:t>0.209</a:t>
                      </a:r>
                    </a:p>
                  </a:txBody>
                  <a:tcPr marL="90000" marR="90000" marT="6280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814490006"/>
                  </a:ext>
                </a:extLst>
              </a:tr>
            </a:tbl>
          </a:graphicData>
        </a:graphic>
      </p:graphicFrame>
      <p:pic>
        <p:nvPicPr>
          <p:cNvPr id="3202" name="Picture 130">
            <a:extLst>
              <a:ext uri="{FF2B5EF4-FFF2-40B4-BE49-F238E27FC236}">
                <a16:creationId xmlns:a16="http://schemas.microsoft.com/office/drawing/2014/main" id="{5ECAB336-CE0C-48A2-BAFE-6227796BF3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32000" y="9510713"/>
            <a:ext cx="5303838" cy="53038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203" name="Picture 131">
            <a:extLst>
              <a:ext uri="{FF2B5EF4-FFF2-40B4-BE49-F238E27FC236}">
                <a16:creationId xmlns:a16="http://schemas.microsoft.com/office/drawing/2014/main" id="{20626598-AC88-405B-BE1D-4795538E03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t="9412" b="8919"/>
          <a:stretch>
            <a:fillRect/>
          </a:stretch>
        </p:blipFill>
        <p:spPr bwMode="auto">
          <a:xfrm>
            <a:off x="33010475" y="8961438"/>
            <a:ext cx="2560638" cy="6272212"/>
          </a:xfrm>
          <a:prstGeom prst="rect">
            <a:avLst/>
          </a:prstGeom>
          <a:noFill/>
          <a:ln>
            <a:noFill/>
          </a:ln>
          <a:effectLst/>
          <a:extLst>
            <a:ext uri="{909E8E84-426E-40DD-AFC4-6F175D3DCCD1}">
              <a14:hiddenFill xmlns:a14="http://schemas.microsoft.com/office/drawing/2010/main">
                <a:blipFill dpi="0" rotWithShape="0">
                  <a:blip/>
                  <a:srcRect t="9412" b="8919"/>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204" name="Picture 132">
            <a:extLst>
              <a:ext uri="{FF2B5EF4-FFF2-40B4-BE49-F238E27FC236}">
                <a16:creationId xmlns:a16="http://schemas.microsoft.com/office/drawing/2014/main" id="{5D6CE860-BFA2-4337-9AD8-34401106BB6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83788" y="25053925"/>
            <a:ext cx="3657600" cy="3657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a:extLst>
              <a:ext uri="{FF2B5EF4-FFF2-40B4-BE49-F238E27FC236}">
                <a16:creationId xmlns:a16="http://schemas.microsoft.com/office/drawing/2014/main" id="{F1EE2CF5-0122-453F-B962-4C095AE2D343}"/>
              </a:ext>
            </a:extLst>
          </p:cNvPr>
          <p:cNvSpPr txBox="1"/>
          <p:nvPr/>
        </p:nvSpPr>
        <p:spPr>
          <a:xfrm>
            <a:off x="27392760" y="20640697"/>
            <a:ext cx="4239820" cy="7793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b="1">
                <a:solidFill>
                  <a:srgbClr val="FFFFFF"/>
                </a:solidFill>
                <a:latin typeface="Arial"/>
                <a:cs typeface="Arial"/>
              </a:rPr>
              <a:t>DISCUSSION</a:t>
            </a:r>
            <a:endParaRPr lang="en-US" sz="480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
        <a:cs typeface="WenQuanYi Micro Hei"/>
      </a:majorFont>
      <a:minorFont>
        <a:latin typeface="Calibri"/>
        <a:ea typeface=""/>
        <a:cs typeface="WenQuanYi Micro He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cs typeface="WenQuanYi Micro Hei"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cs typeface="WenQuanYi Micro Hei"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3120</TotalTime>
  <Application>Microsoft Office PowerPoint</Application>
  <PresentationFormat>Custom</PresentationFormat>
  <Slides>1</Slides>
  <Notes>1</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Autoencoders offer relatively poor performance for classification of thyroid ultrasound images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Morrison</dc:creator>
  <cp:revision>306</cp:revision>
  <cp:lastPrinted>1601-01-01T00:00:00Z</cp:lastPrinted>
  <dcterms:created xsi:type="dcterms:W3CDTF">2018-09-16T23:13:41Z</dcterms:created>
  <dcterms:modified xsi:type="dcterms:W3CDTF">2019-07-23T14:26:32Z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r8>0</vt:r8>
  </property>
  <property fmtid="{D5CDD505-2E9C-101B-9397-08002B2CF9AE}" pid="4" name="HyperlinksChanged">
    <vt:bool>false</vt:bool>
  </property>
  <property fmtid="{D5CDD505-2E9C-101B-9397-08002B2CF9AE}" pid="5" name="LinksUpToDate">
    <vt:bool>false</vt:bool>
  </property>
  <property fmtid="{D5CDD505-2E9C-101B-9397-08002B2CF9AE}" pid="6" name="MMClips">
    <vt:r8>0</vt:r8>
  </property>
  <property fmtid="{D5CDD505-2E9C-101B-9397-08002B2CF9AE}" pid="7" name="Notes">
    <vt:r8>1</vt:r8>
  </property>
  <property fmtid="{D5CDD505-2E9C-101B-9397-08002B2CF9AE}" pid="8" name="PresentationFormat">
    <vt:lpwstr>Custom</vt:lpwstr>
  </property>
  <property fmtid="{D5CDD505-2E9C-101B-9397-08002B2CF9AE}" pid="9" name="ScaleCrop">
    <vt:bool>false</vt:bool>
  </property>
  <property fmtid="{D5CDD505-2E9C-101B-9397-08002B2CF9AE}" pid="10" name="ShareDoc">
    <vt:bool>false</vt:bool>
  </property>
  <property fmtid="{D5CDD505-2E9C-101B-9397-08002B2CF9AE}" pid="11" name="Slides">
    <vt:r8>1</vt:r8>
  </property>
</Properties>
</file>